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2.xml" ContentType="application/vnd.openxmlformats-officedocument.presentationml.tags+xml"/>
  <Override PartName="/ppt/notesSlides/notesSlide6.xml" ContentType="application/vnd.openxmlformats-officedocument.presentationml.notesSlide+xml"/>
  <Override PartName="/ppt/tags/tag3.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13.xml" ContentType="application/vnd.openxmlformats-officedocument.presentationml.tags+xml"/>
  <Override PartName="/ppt/notesSlides/notesSlide15.xml" ContentType="application/vnd.openxmlformats-officedocument.presentationml.notesSlide+xml"/>
  <Override PartName="/ppt/tags/tag14.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Lst>
  <p:notesMasterIdLst>
    <p:notesMasterId r:id="rId21"/>
  </p:notesMasterIdLst>
  <p:sldIdLst>
    <p:sldId id="256" r:id="rId3"/>
    <p:sldId id="257" r:id="rId4"/>
    <p:sldId id="258" r:id="rId5"/>
    <p:sldId id="261" r:id="rId6"/>
    <p:sldId id="287" r:id="rId7"/>
    <p:sldId id="263" r:id="rId8"/>
    <p:sldId id="292" r:id="rId9"/>
    <p:sldId id="288" r:id="rId10"/>
    <p:sldId id="275" r:id="rId11"/>
    <p:sldId id="293" r:id="rId12"/>
    <p:sldId id="290" r:id="rId13"/>
    <p:sldId id="291" r:id="rId14"/>
    <p:sldId id="260" r:id="rId15"/>
    <p:sldId id="289" r:id="rId16"/>
    <p:sldId id="267" r:id="rId17"/>
    <p:sldId id="262" r:id="rId18"/>
    <p:sldId id="265" r:id="rId19"/>
    <p:sldId id="285" r:id="rId20"/>
  </p:sldIdLst>
  <p:sldSz cx="9001125" cy="5040313"/>
  <p:notesSz cx="6858000" cy="9144000"/>
  <p:custDataLst>
    <p:tags r:id="rId22"/>
  </p:custDataLst>
  <p:defaultTextStyle>
    <a:defPPr>
      <a:defRPr lang="zh-CN"/>
    </a:defPPr>
    <a:lvl1pPr marL="0" algn="l" defTabSz="802295" rtl="0" eaLnBrk="1" latinLnBrk="0" hangingPunct="1">
      <a:defRPr sz="1600" kern="1200">
        <a:solidFill>
          <a:schemeClr val="tx1"/>
        </a:solidFill>
        <a:latin typeface="+mn-lt"/>
        <a:ea typeface="+mn-ea"/>
        <a:cs typeface="+mn-cs"/>
      </a:defRPr>
    </a:lvl1pPr>
    <a:lvl2pPr marL="401147" algn="l" defTabSz="802295" rtl="0" eaLnBrk="1" latinLnBrk="0" hangingPunct="1">
      <a:defRPr sz="1600" kern="1200">
        <a:solidFill>
          <a:schemeClr val="tx1"/>
        </a:solidFill>
        <a:latin typeface="+mn-lt"/>
        <a:ea typeface="+mn-ea"/>
        <a:cs typeface="+mn-cs"/>
      </a:defRPr>
    </a:lvl2pPr>
    <a:lvl3pPr marL="802295" algn="l" defTabSz="802295" rtl="0" eaLnBrk="1" latinLnBrk="0" hangingPunct="1">
      <a:defRPr sz="1600" kern="1200">
        <a:solidFill>
          <a:schemeClr val="tx1"/>
        </a:solidFill>
        <a:latin typeface="+mn-lt"/>
        <a:ea typeface="+mn-ea"/>
        <a:cs typeface="+mn-cs"/>
      </a:defRPr>
    </a:lvl3pPr>
    <a:lvl4pPr marL="1203442" algn="l" defTabSz="802295" rtl="0" eaLnBrk="1" latinLnBrk="0" hangingPunct="1">
      <a:defRPr sz="1600" kern="1200">
        <a:solidFill>
          <a:schemeClr val="tx1"/>
        </a:solidFill>
        <a:latin typeface="+mn-lt"/>
        <a:ea typeface="+mn-ea"/>
        <a:cs typeface="+mn-cs"/>
      </a:defRPr>
    </a:lvl4pPr>
    <a:lvl5pPr marL="1604589" algn="l" defTabSz="802295" rtl="0" eaLnBrk="1" latinLnBrk="0" hangingPunct="1">
      <a:defRPr sz="1600" kern="1200">
        <a:solidFill>
          <a:schemeClr val="tx1"/>
        </a:solidFill>
        <a:latin typeface="+mn-lt"/>
        <a:ea typeface="+mn-ea"/>
        <a:cs typeface="+mn-cs"/>
      </a:defRPr>
    </a:lvl5pPr>
    <a:lvl6pPr marL="2005736" algn="l" defTabSz="802295" rtl="0" eaLnBrk="1" latinLnBrk="0" hangingPunct="1">
      <a:defRPr sz="1600" kern="1200">
        <a:solidFill>
          <a:schemeClr val="tx1"/>
        </a:solidFill>
        <a:latin typeface="+mn-lt"/>
        <a:ea typeface="+mn-ea"/>
        <a:cs typeface="+mn-cs"/>
      </a:defRPr>
    </a:lvl6pPr>
    <a:lvl7pPr marL="2406884" algn="l" defTabSz="802295" rtl="0" eaLnBrk="1" latinLnBrk="0" hangingPunct="1">
      <a:defRPr sz="1600" kern="1200">
        <a:solidFill>
          <a:schemeClr val="tx1"/>
        </a:solidFill>
        <a:latin typeface="+mn-lt"/>
        <a:ea typeface="+mn-ea"/>
        <a:cs typeface="+mn-cs"/>
      </a:defRPr>
    </a:lvl7pPr>
    <a:lvl8pPr marL="2808031" algn="l" defTabSz="802295" rtl="0" eaLnBrk="1" latinLnBrk="0" hangingPunct="1">
      <a:defRPr sz="1600" kern="1200">
        <a:solidFill>
          <a:schemeClr val="tx1"/>
        </a:solidFill>
        <a:latin typeface="+mn-lt"/>
        <a:ea typeface="+mn-ea"/>
        <a:cs typeface="+mn-cs"/>
      </a:defRPr>
    </a:lvl8pPr>
    <a:lvl9pPr marL="3209178" algn="l" defTabSz="802295" rtl="0" eaLnBrk="1" latinLnBrk="0" hangingPunct="1">
      <a:defRPr sz="16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588" userDrawn="1">
          <p15:clr>
            <a:srgbClr val="A4A3A4"/>
          </p15:clr>
        </p15:guide>
        <p15:guide id="2" pos="2835">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95959"/>
    <a:srgbClr val="D9D9D9"/>
    <a:srgbClr val="3B3837"/>
    <a:srgbClr val="F5F5F5"/>
    <a:srgbClr val="EAEAEA"/>
    <a:srgbClr val="F6F5F5"/>
    <a:srgbClr val="F1F1F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14"/>
  </p:normalViewPr>
  <p:slideViewPr>
    <p:cSldViewPr>
      <p:cViewPr varScale="1">
        <p:scale>
          <a:sx n="85" d="100"/>
          <a:sy n="85" d="100"/>
        </p:scale>
        <p:origin x="68" y="880"/>
      </p:cViewPr>
      <p:guideLst>
        <p:guide orient="horz" pos="1588"/>
        <p:guide pos="2835"/>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tableStyles" Target="tableStyles.xml"/><Relationship Id="rId3" Type="http://schemas.openxmlformats.org/officeDocument/2006/relationships/slide" Target="slides/slide1.xml"/><Relationship Id="rId21" Type="http://schemas.openxmlformats.org/officeDocument/2006/relationships/notesMaster" Target="notesMasters/notes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tags" Target="tags/tag1.xml"/><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userId="f04ca6742293e0ed" providerId="LiveId" clId="{982A744E-C5EF-4415-B8B7-E4E8B96C476B}"/>
    <pc:docChg chg="undo custSel addSld delSld modSld sldOrd">
      <pc:chgData name="" userId="f04ca6742293e0ed" providerId="LiveId" clId="{982A744E-C5EF-4415-B8B7-E4E8B96C476B}" dt="2021-06-06T14:43:39.344" v="862" actId="1076"/>
      <pc:docMkLst>
        <pc:docMk/>
      </pc:docMkLst>
      <pc:sldChg chg="modSp">
        <pc:chgData name="" userId="f04ca6742293e0ed" providerId="LiveId" clId="{982A744E-C5EF-4415-B8B7-E4E8B96C476B}" dt="2021-06-06T13:54:49.807" v="692" actId="1076"/>
        <pc:sldMkLst>
          <pc:docMk/>
          <pc:sldMk cId="1710844466" sldId="257"/>
        </pc:sldMkLst>
        <pc:spChg chg="mod">
          <ac:chgData name="" userId="f04ca6742293e0ed" providerId="LiveId" clId="{982A744E-C5EF-4415-B8B7-E4E8B96C476B}" dt="2021-06-06T13:54:49.807" v="692" actId="1076"/>
          <ac:spMkLst>
            <pc:docMk/>
            <pc:sldMk cId="1710844466" sldId="257"/>
            <ac:spMk id="8" creationId="{00000000-0000-0000-0000-000000000000}"/>
          </ac:spMkLst>
        </pc:spChg>
        <pc:spChg chg="mod">
          <ac:chgData name="" userId="f04ca6742293e0ed" providerId="LiveId" clId="{982A744E-C5EF-4415-B8B7-E4E8B96C476B}" dt="2021-06-06T13:54:31.791" v="690" actId="1076"/>
          <ac:spMkLst>
            <pc:docMk/>
            <pc:sldMk cId="1710844466" sldId="257"/>
            <ac:spMk id="9" creationId="{00000000-0000-0000-0000-000000000000}"/>
          </ac:spMkLst>
        </pc:spChg>
        <pc:spChg chg="mod">
          <ac:chgData name="" userId="f04ca6742293e0ed" providerId="LiveId" clId="{982A744E-C5EF-4415-B8B7-E4E8B96C476B}" dt="2021-06-06T13:53:56.662" v="679" actId="403"/>
          <ac:spMkLst>
            <pc:docMk/>
            <pc:sldMk cId="1710844466" sldId="257"/>
            <ac:spMk id="10" creationId="{00000000-0000-0000-0000-000000000000}"/>
          </ac:spMkLst>
        </pc:spChg>
        <pc:spChg chg="mod">
          <ac:chgData name="" userId="f04ca6742293e0ed" providerId="LiveId" clId="{982A744E-C5EF-4415-B8B7-E4E8B96C476B}" dt="2021-06-06T13:54:41.460" v="691" actId="1076"/>
          <ac:spMkLst>
            <pc:docMk/>
            <pc:sldMk cId="1710844466" sldId="257"/>
            <ac:spMk id="11" creationId="{00000000-0000-0000-0000-000000000000}"/>
          </ac:spMkLst>
        </pc:spChg>
        <pc:picChg chg="mod">
          <ac:chgData name="" userId="f04ca6742293e0ed" providerId="LiveId" clId="{982A744E-C5EF-4415-B8B7-E4E8B96C476B}" dt="2021-06-06T13:54:18.434" v="689" actId="1076"/>
          <ac:picMkLst>
            <pc:docMk/>
            <pc:sldMk cId="1710844466" sldId="257"/>
            <ac:picMk id="3" creationId="{00000000-0000-0000-0000-000000000000}"/>
          </ac:picMkLst>
        </pc:picChg>
      </pc:sldChg>
      <pc:sldChg chg="modSp">
        <pc:chgData name="" userId="f04ca6742293e0ed" providerId="LiveId" clId="{982A744E-C5EF-4415-B8B7-E4E8B96C476B}" dt="2021-05-26T08:11:30.794" v="2" actId="1076"/>
        <pc:sldMkLst>
          <pc:docMk/>
          <pc:sldMk cId="1710844466" sldId="258"/>
        </pc:sldMkLst>
        <pc:picChg chg="mod">
          <ac:chgData name="" userId="f04ca6742293e0ed" providerId="LiveId" clId="{982A744E-C5EF-4415-B8B7-E4E8B96C476B}" dt="2021-05-26T08:11:30.794" v="2" actId="1076"/>
          <ac:picMkLst>
            <pc:docMk/>
            <pc:sldMk cId="1710844466" sldId="258"/>
            <ac:picMk id="3074" creationId="{00000000-0000-0000-0000-000000000000}"/>
          </ac:picMkLst>
        </pc:picChg>
      </pc:sldChg>
      <pc:sldChg chg="modSp">
        <pc:chgData name="" userId="f04ca6742293e0ed" providerId="LiveId" clId="{982A744E-C5EF-4415-B8B7-E4E8B96C476B}" dt="2021-05-26T13:28:49.223" v="446" actId="1076"/>
        <pc:sldMkLst>
          <pc:docMk/>
          <pc:sldMk cId="1710844466" sldId="260"/>
        </pc:sldMkLst>
        <pc:spChg chg="mod">
          <ac:chgData name="" userId="f04ca6742293e0ed" providerId="LiveId" clId="{982A744E-C5EF-4415-B8B7-E4E8B96C476B}" dt="2021-05-26T13:25:01.859" v="399" actId="1076"/>
          <ac:spMkLst>
            <pc:docMk/>
            <pc:sldMk cId="1710844466" sldId="260"/>
            <ac:spMk id="8" creationId="{00000000-0000-0000-0000-000000000000}"/>
          </ac:spMkLst>
        </pc:spChg>
        <pc:spChg chg="mod">
          <ac:chgData name="" userId="f04ca6742293e0ed" providerId="LiveId" clId="{982A744E-C5EF-4415-B8B7-E4E8B96C476B}" dt="2021-05-26T13:25:08.286" v="401" actId="20577"/>
          <ac:spMkLst>
            <pc:docMk/>
            <pc:sldMk cId="1710844466" sldId="260"/>
            <ac:spMk id="9" creationId="{00000000-0000-0000-0000-000000000000}"/>
          </ac:spMkLst>
        </pc:spChg>
        <pc:spChg chg="mod">
          <ac:chgData name="" userId="f04ca6742293e0ed" providerId="LiveId" clId="{982A744E-C5EF-4415-B8B7-E4E8B96C476B}" dt="2021-05-26T13:28:49.223" v="446" actId="1076"/>
          <ac:spMkLst>
            <pc:docMk/>
            <pc:sldMk cId="1710844466" sldId="260"/>
            <ac:spMk id="10" creationId="{00000000-0000-0000-0000-000000000000}"/>
          </ac:spMkLst>
        </pc:spChg>
        <pc:spChg chg="mod">
          <ac:chgData name="" userId="f04ca6742293e0ed" providerId="LiveId" clId="{982A744E-C5EF-4415-B8B7-E4E8B96C476B}" dt="2021-05-26T12:42:52.482" v="328" actId="14100"/>
          <ac:spMkLst>
            <pc:docMk/>
            <pc:sldMk cId="1710844466" sldId="260"/>
            <ac:spMk id="12" creationId="{00000000-0000-0000-0000-000000000000}"/>
          </ac:spMkLst>
        </pc:spChg>
      </pc:sldChg>
      <pc:sldChg chg="modSp">
        <pc:chgData name="" userId="f04ca6742293e0ed" providerId="LiveId" clId="{982A744E-C5EF-4415-B8B7-E4E8B96C476B}" dt="2021-06-06T13:56:38.507" v="713" actId="14100"/>
        <pc:sldMkLst>
          <pc:docMk/>
          <pc:sldMk cId="1710844466" sldId="261"/>
        </pc:sldMkLst>
        <pc:spChg chg="mod">
          <ac:chgData name="" userId="f04ca6742293e0ed" providerId="LiveId" clId="{982A744E-C5EF-4415-B8B7-E4E8B96C476B}" dt="2021-06-06T13:56:25.135" v="708" actId="14100"/>
          <ac:spMkLst>
            <pc:docMk/>
            <pc:sldMk cId="1710844466" sldId="261"/>
            <ac:spMk id="15" creationId="{00000000-0000-0000-0000-000000000000}"/>
          </ac:spMkLst>
        </pc:spChg>
        <pc:spChg chg="mod">
          <ac:chgData name="" userId="f04ca6742293e0ed" providerId="LiveId" clId="{982A744E-C5EF-4415-B8B7-E4E8B96C476B}" dt="2021-06-06T13:55:47.229" v="701" actId="14100"/>
          <ac:spMkLst>
            <pc:docMk/>
            <pc:sldMk cId="1710844466" sldId="261"/>
            <ac:spMk id="16" creationId="{00000000-0000-0000-0000-000000000000}"/>
          </ac:spMkLst>
        </pc:spChg>
        <pc:spChg chg="mod">
          <ac:chgData name="" userId="f04ca6742293e0ed" providerId="LiveId" clId="{982A744E-C5EF-4415-B8B7-E4E8B96C476B}" dt="2021-06-06T13:56:15.334" v="706" actId="14100"/>
          <ac:spMkLst>
            <pc:docMk/>
            <pc:sldMk cId="1710844466" sldId="261"/>
            <ac:spMk id="17" creationId="{00000000-0000-0000-0000-000000000000}"/>
          </ac:spMkLst>
        </pc:spChg>
        <pc:spChg chg="mod">
          <ac:chgData name="" userId="f04ca6742293e0ed" providerId="LiveId" clId="{982A744E-C5EF-4415-B8B7-E4E8B96C476B}" dt="2021-06-06T13:56:38.507" v="713" actId="14100"/>
          <ac:spMkLst>
            <pc:docMk/>
            <pc:sldMk cId="1710844466" sldId="261"/>
            <ac:spMk id="18" creationId="{00000000-0000-0000-0000-000000000000}"/>
          </ac:spMkLst>
        </pc:spChg>
        <pc:grpChg chg="mod">
          <ac:chgData name="" userId="f04ca6742293e0ed" providerId="LiveId" clId="{982A744E-C5EF-4415-B8B7-E4E8B96C476B}" dt="2021-06-06T13:55:19.422" v="696" actId="1076"/>
          <ac:grpSpMkLst>
            <pc:docMk/>
            <pc:sldMk cId="1710844466" sldId="261"/>
            <ac:grpSpMk id="2" creationId="{00000000-0000-0000-0000-000000000000}"/>
          </ac:grpSpMkLst>
        </pc:grpChg>
      </pc:sldChg>
      <pc:sldChg chg="delSp modSp delAnim">
        <pc:chgData name="" userId="f04ca6742293e0ed" providerId="LiveId" clId="{982A744E-C5EF-4415-B8B7-E4E8B96C476B}" dt="2021-06-06T14:43:39.344" v="862" actId="1076"/>
        <pc:sldMkLst>
          <pc:docMk/>
          <pc:sldMk cId="1710844466" sldId="262"/>
        </pc:sldMkLst>
        <pc:spChg chg="del">
          <ac:chgData name="" userId="f04ca6742293e0ed" providerId="LiveId" clId="{982A744E-C5EF-4415-B8B7-E4E8B96C476B}" dt="2021-05-26T14:03:56.422" v="589" actId="478"/>
          <ac:spMkLst>
            <pc:docMk/>
            <pc:sldMk cId="1710844466" sldId="262"/>
            <ac:spMk id="25" creationId="{00000000-0000-0000-0000-000000000000}"/>
          </ac:spMkLst>
        </pc:spChg>
        <pc:spChg chg="del">
          <ac:chgData name="" userId="f04ca6742293e0ed" providerId="LiveId" clId="{982A744E-C5EF-4415-B8B7-E4E8B96C476B}" dt="2021-05-26T14:03:56.966" v="590" actId="478"/>
          <ac:spMkLst>
            <pc:docMk/>
            <pc:sldMk cId="1710844466" sldId="262"/>
            <ac:spMk id="26" creationId="{00000000-0000-0000-0000-000000000000}"/>
          </ac:spMkLst>
        </pc:spChg>
        <pc:spChg chg="del">
          <ac:chgData name="" userId="f04ca6742293e0ed" providerId="LiveId" clId="{982A744E-C5EF-4415-B8B7-E4E8B96C476B}" dt="2021-05-26T14:03:57.864" v="591" actId="478"/>
          <ac:spMkLst>
            <pc:docMk/>
            <pc:sldMk cId="1710844466" sldId="262"/>
            <ac:spMk id="27" creationId="{00000000-0000-0000-0000-000000000000}"/>
          </ac:spMkLst>
        </pc:spChg>
        <pc:spChg chg="mod">
          <ac:chgData name="" userId="f04ca6742293e0ed" providerId="LiveId" clId="{982A744E-C5EF-4415-B8B7-E4E8B96C476B}" dt="2021-05-26T14:03:50.766" v="588" actId="14100"/>
          <ac:spMkLst>
            <pc:docMk/>
            <pc:sldMk cId="1710844466" sldId="262"/>
            <ac:spMk id="29" creationId="{00000000-0000-0000-0000-000000000000}"/>
          </ac:spMkLst>
        </pc:spChg>
        <pc:grpChg chg="del">
          <ac:chgData name="" userId="f04ca6742293e0ed" providerId="LiveId" clId="{982A744E-C5EF-4415-B8B7-E4E8B96C476B}" dt="2021-05-26T14:03:59.045" v="592" actId="478"/>
          <ac:grpSpMkLst>
            <pc:docMk/>
            <pc:sldMk cId="1710844466" sldId="262"/>
            <ac:grpSpMk id="2" creationId="{00000000-0000-0000-0000-000000000000}"/>
          </ac:grpSpMkLst>
        </pc:grpChg>
        <pc:grpChg chg="del">
          <ac:chgData name="" userId="f04ca6742293e0ed" providerId="LiveId" clId="{982A744E-C5EF-4415-B8B7-E4E8B96C476B}" dt="2021-05-26T14:04:00.007" v="593" actId="478"/>
          <ac:grpSpMkLst>
            <pc:docMk/>
            <pc:sldMk cId="1710844466" sldId="262"/>
            <ac:grpSpMk id="5" creationId="{00000000-0000-0000-0000-000000000000}"/>
          </ac:grpSpMkLst>
        </pc:grpChg>
        <pc:grpChg chg="del">
          <ac:chgData name="" userId="f04ca6742293e0ed" providerId="LiveId" clId="{982A744E-C5EF-4415-B8B7-E4E8B96C476B}" dt="2021-05-26T14:04:01.007" v="594" actId="478"/>
          <ac:grpSpMkLst>
            <pc:docMk/>
            <pc:sldMk cId="1710844466" sldId="262"/>
            <ac:grpSpMk id="8" creationId="{00000000-0000-0000-0000-000000000000}"/>
          </ac:grpSpMkLst>
        </pc:grpChg>
        <pc:picChg chg="mod">
          <ac:chgData name="" userId="f04ca6742293e0ed" providerId="LiveId" clId="{982A744E-C5EF-4415-B8B7-E4E8B96C476B}" dt="2021-06-06T14:43:39.344" v="862" actId="1076"/>
          <ac:picMkLst>
            <pc:docMk/>
            <pc:sldMk cId="1710844466" sldId="262"/>
            <ac:picMk id="3" creationId="{D5F5974E-58E4-DF41-8E83-88282C0985ED}"/>
          </ac:picMkLst>
        </pc:picChg>
      </pc:sldChg>
      <pc:sldChg chg="addSp delSp modSp">
        <pc:chgData name="" userId="f04ca6742293e0ed" providerId="LiveId" clId="{982A744E-C5EF-4415-B8B7-E4E8B96C476B}" dt="2021-06-06T14:13:11.987" v="792" actId="12"/>
        <pc:sldMkLst>
          <pc:docMk/>
          <pc:sldMk cId="1710844466" sldId="263"/>
        </pc:sldMkLst>
        <pc:spChg chg="add mod">
          <ac:chgData name="" userId="f04ca6742293e0ed" providerId="LiveId" clId="{982A744E-C5EF-4415-B8B7-E4E8B96C476B}" dt="2021-06-06T14:11:56.275" v="773" actId="14100"/>
          <ac:spMkLst>
            <pc:docMk/>
            <pc:sldMk cId="1710844466" sldId="263"/>
            <ac:spMk id="2" creationId="{4ABBC370-33BE-48E1-A2A8-C8F13828C22D}"/>
          </ac:spMkLst>
        </pc:spChg>
        <pc:spChg chg="del">
          <ac:chgData name="" userId="f04ca6742293e0ed" providerId="LiveId" clId="{982A744E-C5EF-4415-B8B7-E4E8B96C476B}" dt="2021-06-06T14:11:11.927" v="763" actId="478"/>
          <ac:spMkLst>
            <pc:docMk/>
            <pc:sldMk cId="1710844466" sldId="263"/>
            <ac:spMk id="4" creationId="{00000000-0000-0000-0000-000000000000}"/>
          </ac:spMkLst>
        </pc:spChg>
        <pc:spChg chg="del">
          <ac:chgData name="" userId="f04ca6742293e0ed" providerId="LiveId" clId="{982A744E-C5EF-4415-B8B7-E4E8B96C476B}" dt="2021-06-06T14:11:11.278" v="762" actId="478"/>
          <ac:spMkLst>
            <pc:docMk/>
            <pc:sldMk cId="1710844466" sldId="263"/>
            <ac:spMk id="6" creationId="{00000000-0000-0000-0000-000000000000}"/>
          </ac:spMkLst>
        </pc:spChg>
        <pc:spChg chg="mod">
          <ac:chgData name="" userId="f04ca6742293e0ed" providerId="LiveId" clId="{982A744E-C5EF-4415-B8B7-E4E8B96C476B}" dt="2021-06-06T14:13:11.987" v="792" actId="12"/>
          <ac:spMkLst>
            <pc:docMk/>
            <pc:sldMk cId="1710844466" sldId="263"/>
            <ac:spMk id="14" creationId="{00000000-0000-0000-0000-000000000000}"/>
          </ac:spMkLst>
        </pc:spChg>
        <pc:spChg chg="mod">
          <ac:chgData name="" userId="f04ca6742293e0ed" providerId="LiveId" clId="{982A744E-C5EF-4415-B8B7-E4E8B96C476B}" dt="2021-06-06T14:11:42.973" v="770" actId="1076"/>
          <ac:spMkLst>
            <pc:docMk/>
            <pc:sldMk cId="1710844466" sldId="263"/>
            <ac:spMk id="15" creationId="{00000000-0000-0000-0000-000000000000}"/>
          </ac:spMkLst>
        </pc:spChg>
        <pc:spChg chg="del">
          <ac:chgData name="" userId="f04ca6742293e0ed" providerId="LiveId" clId="{982A744E-C5EF-4415-B8B7-E4E8B96C476B}" dt="2021-06-06T14:11:10.679" v="761" actId="478"/>
          <ac:spMkLst>
            <pc:docMk/>
            <pc:sldMk cId="1710844466" sldId="263"/>
            <ac:spMk id="17" creationId="{00000000-0000-0000-0000-000000000000}"/>
          </ac:spMkLst>
        </pc:spChg>
        <pc:spChg chg="del mod">
          <ac:chgData name="" userId="f04ca6742293e0ed" providerId="LiveId" clId="{982A744E-C5EF-4415-B8B7-E4E8B96C476B}" dt="2021-06-06T13:57:08.238" v="716" actId="478"/>
          <ac:spMkLst>
            <pc:docMk/>
            <pc:sldMk cId="1710844466" sldId="263"/>
            <ac:spMk id="22" creationId="{70A99B13-3E21-224A-9A0A-34CE547C643C}"/>
          </ac:spMkLst>
        </pc:spChg>
        <pc:spChg chg="del mod">
          <ac:chgData name="" userId="f04ca6742293e0ed" providerId="LiveId" clId="{982A744E-C5EF-4415-B8B7-E4E8B96C476B}" dt="2021-06-06T13:57:05.652" v="715" actId="478"/>
          <ac:spMkLst>
            <pc:docMk/>
            <pc:sldMk cId="1710844466" sldId="263"/>
            <ac:spMk id="23" creationId="{90650EDB-F804-D247-97FB-575540060323}"/>
          </ac:spMkLst>
        </pc:spChg>
      </pc:sldChg>
      <pc:sldChg chg="addSp delSp modSp del ord addAnim delAnim modAnim">
        <pc:chgData name="" userId="f04ca6742293e0ed" providerId="LiveId" clId="{982A744E-C5EF-4415-B8B7-E4E8B96C476B}" dt="2021-06-06T14:13:31.243" v="794" actId="2696"/>
        <pc:sldMkLst>
          <pc:docMk/>
          <pc:sldMk cId="1710844466" sldId="264"/>
        </pc:sldMkLst>
        <pc:spChg chg="mod">
          <ac:chgData name="" userId="f04ca6742293e0ed" providerId="LiveId" clId="{982A744E-C5EF-4415-B8B7-E4E8B96C476B}" dt="2021-05-26T12:37:47.920" v="272" actId="404"/>
          <ac:spMkLst>
            <pc:docMk/>
            <pc:sldMk cId="1710844466" sldId="264"/>
            <ac:spMk id="3" creationId="{00000000-0000-0000-0000-000000000000}"/>
          </ac:spMkLst>
        </pc:spChg>
        <pc:spChg chg="add del mod">
          <ac:chgData name="" userId="f04ca6742293e0ed" providerId="LiveId" clId="{982A744E-C5EF-4415-B8B7-E4E8B96C476B}" dt="2021-05-26T12:37:57.984" v="274" actId="20577"/>
          <ac:spMkLst>
            <pc:docMk/>
            <pc:sldMk cId="1710844466" sldId="264"/>
            <ac:spMk id="4" creationId="{00000000-0000-0000-0000-000000000000}"/>
          </ac:spMkLst>
        </pc:spChg>
        <pc:spChg chg="mod">
          <ac:chgData name="" userId="f04ca6742293e0ed" providerId="LiveId" clId="{982A744E-C5EF-4415-B8B7-E4E8B96C476B}" dt="2021-05-26T12:36:45.221" v="247" actId="404"/>
          <ac:spMkLst>
            <pc:docMk/>
            <pc:sldMk cId="1710844466" sldId="264"/>
            <ac:spMk id="5" creationId="{00000000-0000-0000-0000-000000000000}"/>
          </ac:spMkLst>
        </pc:spChg>
        <pc:spChg chg="add del mod">
          <ac:chgData name="" userId="f04ca6742293e0ed" providerId="LiveId" clId="{982A744E-C5EF-4415-B8B7-E4E8B96C476B}" dt="2021-05-26T12:37:26.733" v="264" actId="20577"/>
          <ac:spMkLst>
            <pc:docMk/>
            <pc:sldMk cId="1710844466" sldId="264"/>
            <ac:spMk id="6" creationId="{00000000-0000-0000-0000-000000000000}"/>
          </ac:spMkLst>
        </pc:spChg>
        <pc:spChg chg="mod">
          <ac:chgData name="" userId="f04ca6742293e0ed" providerId="LiveId" clId="{982A744E-C5EF-4415-B8B7-E4E8B96C476B}" dt="2021-05-26T12:36:09.166" v="228"/>
          <ac:spMkLst>
            <pc:docMk/>
            <pc:sldMk cId="1710844466" sldId="264"/>
            <ac:spMk id="15" creationId="{00000000-0000-0000-0000-000000000000}"/>
          </ac:spMkLst>
        </pc:spChg>
        <pc:spChg chg="mod">
          <ac:chgData name="" userId="f04ca6742293e0ed" providerId="LiveId" clId="{982A744E-C5EF-4415-B8B7-E4E8B96C476B}" dt="2021-05-26T08:55:28.533" v="67" actId="1076"/>
          <ac:spMkLst>
            <pc:docMk/>
            <pc:sldMk cId="1710844466" sldId="264"/>
            <ac:spMk id="16" creationId="{00000000-0000-0000-0000-000000000000}"/>
          </ac:spMkLst>
        </pc:spChg>
        <pc:spChg chg="mod">
          <ac:chgData name="" userId="f04ca6742293e0ed" providerId="LiveId" clId="{982A744E-C5EF-4415-B8B7-E4E8B96C476B}" dt="2021-05-26T08:56:07.377" v="101" actId="20577"/>
          <ac:spMkLst>
            <pc:docMk/>
            <pc:sldMk cId="1710844466" sldId="264"/>
            <ac:spMk id="25" creationId="{00000000-0000-0000-0000-000000000000}"/>
          </ac:spMkLst>
        </pc:spChg>
        <pc:spChg chg="mod">
          <ac:chgData name="" userId="f04ca6742293e0ed" providerId="LiveId" clId="{982A744E-C5EF-4415-B8B7-E4E8B96C476B}" dt="2021-05-26T08:58:43.253" v="110" actId="1076"/>
          <ac:spMkLst>
            <pc:docMk/>
            <pc:sldMk cId="1710844466" sldId="264"/>
            <ac:spMk id="26" creationId="{00000000-0000-0000-0000-000000000000}"/>
          </ac:spMkLst>
        </pc:spChg>
        <pc:spChg chg="del">
          <ac:chgData name="" userId="f04ca6742293e0ed" providerId="LiveId" clId="{982A744E-C5EF-4415-B8B7-E4E8B96C476B}" dt="2021-05-26T12:27:14.714" v="122" actId="478"/>
          <ac:spMkLst>
            <pc:docMk/>
            <pc:sldMk cId="1710844466" sldId="264"/>
            <ac:spMk id="27" creationId="{00000000-0000-0000-0000-000000000000}"/>
          </ac:spMkLst>
        </pc:spChg>
        <pc:spChg chg="del">
          <ac:chgData name="" userId="f04ca6742293e0ed" providerId="LiveId" clId="{982A744E-C5EF-4415-B8B7-E4E8B96C476B}" dt="2021-05-26T12:27:10.122" v="119" actId="478"/>
          <ac:spMkLst>
            <pc:docMk/>
            <pc:sldMk cId="1710844466" sldId="264"/>
            <ac:spMk id="28" creationId="{00000000-0000-0000-0000-000000000000}"/>
          </ac:spMkLst>
        </pc:spChg>
        <pc:spChg chg="del">
          <ac:chgData name="" userId="f04ca6742293e0ed" providerId="LiveId" clId="{982A744E-C5EF-4415-B8B7-E4E8B96C476B}" dt="2021-05-26T12:26:52.056" v="111" actId="478"/>
          <ac:spMkLst>
            <pc:docMk/>
            <pc:sldMk cId="1710844466" sldId="264"/>
            <ac:spMk id="34" creationId="{00000000-0000-0000-0000-000000000000}"/>
          </ac:spMkLst>
        </pc:spChg>
        <pc:spChg chg="mod">
          <ac:chgData name="" userId="f04ca6742293e0ed" providerId="LiveId" clId="{982A744E-C5EF-4415-B8B7-E4E8B96C476B}" dt="2021-05-26T08:40:29.928" v="41" actId="20577"/>
          <ac:spMkLst>
            <pc:docMk/>
            <pc:sldMk cId="1710844466" sldId="264"/>
            <ac:spMk id="48" creationId="{00000000-0000-0000-0000-000000000000}"/>
          </ac:spMkLst>
        </pc:spChg>
        <pc:spChg chg="mod">
          <ac:chgData name="" userId="f04ca6742293e0ed" providerId="LiveId" clId="{982A744E-C5EF-4415-B8B7-E4E8B96C476B}" dt="2021-05-26T12:40:05.261" v="306" actId="20577"/>
          <ac:spMkLst>
            <pc:docMk/>
            <pc:sldMk cId="1710844466" sldId="264"/>
            <ac:spMk id="58" creationId="{9E7AC44D-FB6D-47E7-B7D9-0A2243B2AE17}"/>
          </ac:spMkLst>
        </pc:spChg>
        <pc:spChg chg="mod">
          <ac:chgData name="" userId="f04ca6742293e0ed" providerId="LiveId" clId="{982A744E-C5EF-4415-B8B7-E4E8B96C476B}" dt="2021-05-26T12:41:25.712" v="308" actId="1076"/>
          <ac:spMkLst>
            <pc:docMk/>
            <pc:sldMk cId="1710844466" sldId="264"/>
            <ac:spMk id="59" creationId="{59DE09AF-955D-4FBC-8952-9FACBD51D44B}"/>
          </ac:spMkLst>
        </pc:spChg>
        <pc:grpChg chg="del">
          <ac:chgData name="" userId="f04ca6742293e0ed" providerId="LiveId" clId="{982A744E-C5EF-4415-B8B7-E4E8B96C476B}" dt="2021-05-26T08:40:36.975" v="44" actId="478"/>
          <ac:grpSpMkLst>
            <pc:docMk/>
            <pc:sldMk cId="1710844466" sldId="264"/>
            <ac:grpSpMk id="7" creationId="{00000000-0000-0000-0000-000000000000}"/>
          </ac:grpSpMkLst>
        </pc:grpChg>
        <pc:grpChg chg="mod">
          <ac:chgData name="" userId="f04ca6742293e0ed" providerId="LiveId" clId="{982A744E-C5EF-4415-B8B7-E4E8B96C476B}" dt="2021-05-26T12:39:39.963" v="279" actId="164"/>
          <ac:grpSpMkLst>
            <pc:docMk/>
            <pc:sldMk cId="1710844466" sldId="264"/>
            <ac:grpSpMk id="12" creationId="{00000000-0000-0000-0000-000000000000}"/>
          </ac:grpSpMkLst>
        </pc:grpChg>
        <pc:grpChg chg="mod">
          <ac:chgData name="" userId="f04ca6742293e0ed" providerId="LiveId" clId="{982A744E-C5EF-4415-B8B7-E4E8B96C476B}" dt="2021-05-26T12:36:09.166" v="228"/>
          <ac:grpSpMkLst>
            <pc:docMk/>
            <pc:sldMk cId="1710844466" sldId="264"/>
            <ac:grpSpMk id="13" creationId="{00000000-0000-0000-0000-000000000000}"/>
          </ac:grpSpMkLst>
        </pc:grpChg>
        <pc:grpChg chg="del">
          <ac:chgData name="" userId="f04ca6742293e0ed" providerId="LiveId" clId="{982A744E-C5EF-4415-B8B7-E4E8B96C476B}" dt="2021-05-26T08:40:33.527" v="42" actId="478"/>
          <ac:grpSpMkLst>
            <pc:docMk/>
            <pc:sldMk cId="1710844466" sldId="264"/>
            <ac:grpSpMk id="17" creationId="{00000000-0000-0000-0000-000000000000}"/>
          </ac:grpSpMkLst>
        </pc:grpChg>
        <pc:grpChg chg="mod">
          <ac:chgData name="" userId="f04ca6742293e0ed" providerId="LiveId" clId="{982A744E-C5EF-4415-B8B7-E4E8B96C476B}" dt="2021-05-26T12:39:24.253" v="277" actId="164"/>
          <ac:grpSpMkLst>
            <pc:docMk/>
            <pc:sldMk cId="1710844466" sldId="264"/>
            <ac:grpSpMk id="22" creationId="{00000000-0000-0000-0000-000000000000}"/>
          </ac:grpSpMkLst>
        </pc:grpChg>
        <pc:grpChg chg="mod">
          <ac:chgData name="" userId="f04ca6742293e0ed" providerId="LiveId" clId="{982A744E-C5EF-4415-B8B7-E4E8B96C476B}" dt="2021-05-26T08:58:27.182" v="109"/>
          <ac:grpSpMkLst>
            <pc:docMk/>
            <pc:sldMk cId="1710844466" sldId="264"/>
            <ac:grpSpMk id="23" creationId="{00000000-0000-0000-0000-000000000000}"/>
          </ac:grpSpMkLst>
        </pc:grpChg>
        <pc:grpChg chg="del">
          <ac:chgData name="" userId="f04ca6742293e0ed" providerId="LiveId" clId="{982A744E-C5EF-4415-B8B7-E4E8B96C476B}" dt="2021-05-26T12:27:11.971" v="120" actId="478"/>
          <ac:grpSpMkLst>
            <pc:docMk/>
            <pc:sldMk cId="1710844466" sldId="264"/>
            <ac:grpSpMk id="29" creationId="{00000000-0000-0000-0000-000000000000}"/>
          </ac:grpSpMkLst>
        </pc:grpChg>
        <pc:grpChg chg="mod">
          <ac:chgData name="" userId="f04ca6742293e0ed" providerId="LiveId" clId="{982A744E-C5EF-4415-B8B7-E4E8B96C476B}" dt="2021-05-26T12:39:39.963" v="279" actId="164"/>
          <ac:grpSpMkLst>
            <pc:docMk/>
            <pc:sldMk cId="1710844466" sldId="264"/>
            <ac:grpSpMk id="35" creationId="{00000000-0000-0000-0000-000000000000}"/>
          </ac:grpSpMkLst>
        </pc:grpChg>
        <pc:grpChg chg="del">
          <ac:chgData name="" userId="f04ca6742293e0ed" providerId="LiveId" clId="{982A744E-C5EF-4415-B8B7-E4E8B96C476B}" dt="2021-05-26T08:40:34.935" v="43" actId="478"/>
          <ac:grpSpMkLst>
            <pc:docMk/>
            <pc:sldMk cId="1710844466" sldId="264"/>
            <ac:grpSpMk id="38" creationId="{00000000-0000-0000-0000-000000000000}"/>
          </ac:grpSpMkLst>
        </pc:grpChg>
        <pc:grpChg chg="mod">
          <ac:chgData name="" userId="f04ca6742293e0ed" providerId="LiveId" clId="{982A744E-C5EF-4415-B8B7-E4E8B96C476B}" dt="2021-05-26T12:39:24.253" v="277" actId="164"/>
          <ac:grpSpMkLst>
            <pc:docMk/>
            <pc:sldMk cId="1710844466" sldId="264"/>
            <ac:grpSpMk id="41" creationId="{00000000-0000-0000-0000-000000000000}"/>
          </ac:grpSpMkLst>
        </pc:grpChg>
        <pc:grpChg chg="del">
          <ac:chgData name="" userId="f04ca6742293e0ed" providerId="LiveId" clId="{982A744E-C5EF-4415-B8B7-E4E8B96C476B}" dt="2021-05-26T08:40:38.189" v="45" actId="478"/>
          <ac:grpSpMkLst>
            <pc:docMk/>
            <pc:sldMk cId="1710844466" sldId="264"/>
            <ac:grpSpMk id="44" creationId="{00000000-0000-0000-0000-000000000000}"/>
          </ac:grpSpMkLst>
        </pc:grpChg>
        <pc:grpChg chg="add mod">
          <ac:chgData name="" userId="f04ca6742293e0ed" providerId="LiveId" clId="{982A744E-C5EF-4415-B8B7-E4E8B96C476B}" dt="2021-05-26T12:39:50.332" v="281" actId="1076"/>
          <ac:grpSpMkLst>
            <pc:docMk/>
            <pc:sldMk cId="1710844466" sldId="264"/>
            <ac:grpSpMk id="49" creationId="{26980149-732B-433E-82A4-818BFEA3095A}"/>
          </ac:grpSpMkLst>
        </pc:grpChg>
        <pc:grpChg chg="add mod">
          <ac:chgData name="" userId="f04ca6742293e0ed" providerId="LiveId" clId="{982A744E-C5EF-4415-B8B7-E4E8B96C476B}" dt="2021-05-26T12:39:44.260" v="280" actId="1076"/>
          <ac:grpSpMkLst>
            <pc:docMk/>
            <pc:sldMk cId="1710844466" sldId="264"/>
            <ac:grpSpMk id="50" creationId="{797B4153-6F98-4F05-9E92-856735309D5F}"/>
          </ac:grpSpMkLst>
        </pc:grpChg>
        <pc:grpChg chg="add mod">
          <ac:chgData name="" userId="f04ca6742293e0ed" providerId="LiveId" clId="{982A744E-C5EF-4415-B8B7-E4E8B96C476B}" dt="2021-05-26T12:41:22.133" v="307"/>
          <ac:grpSpMkLst>
            <pc:docMk/>
            <pc:sldMk cId="1710844466" sldId="264"/>
            <ac:grpSpMk id="51" creationId="{3C5E55DC-E70B-46DB-83A6-2F95CF78309D}"/>
          </ac:grpSpMkLst>
        </pc:grpChg>
        <pc:grpChg chg="mod">
          <ac:chgData name="" userId="f04ca6742293e0ed" providerId="LiveId" clId="{982A744E-C5EF-4415-B8B7-E4E8B96C476B}" dt="2021-05-26T12:41:22.133" v="307"/>
          <ac:grpSpMkLst>
            <pc:docMk/>
            <pc:sldMk cId="1710844466" sldId="264"/>
            <ac:grpSpMk id="52" creationId="{5854B0FB-83AC-4C71-9225-D9D3A94B04D9}"/>
          </ac:grpSpMkLst>
        </pc:grpChg>
        <pc:grpChg chg="mod">
          <ac:chgData name="" userId="f04ca6742293e0ed" providerId="LiveId" clId="{982A744E-C5EF-4415-B8B7-E4E8B96C476B}" dt="2021-05-26T12:39:51.433" v="282"/>
          <ac:grpSpMkLst>
            <pc:docMk/>
            <pc:sldMk cId="1710844466" sldId="264"/>
            <ac:grpSpMk id="53" creationId="{C3A477B5-E094-40E1-8D42-06B70B8419A6}"/>
          </ac:grpSpMkLst>
        </pc:grpChg>
        <pc:grpChg chg="mod">
          <ac:chgData name="" userId="f04ca6742293e0ed" providerId="LiveId" clId="{982A744E-C5EF-4415-B8B7-E4E8B96C476B}" dt="2021-05-26T12:41:22.133" v="307"/>
          <ac:grpSpMkLst>
            <pc:docMk/>
            <pc:sldMk cId="1710844466" sldId="264"/>
            <ac:grpSpMk id="56" creationId="{1EA9359D-BF5F-4EE3-93D6-133E3EC6F800}"/>
          </ac:grpSpMkLst>
        </pc:grpChg>
      </pc:sldChg>
      <pc:sldChg chg="addSp delSp modSp ord delAnim modAnim">
        <pc:chgData name="" userId="f04ca6742293e0ed" providerId="LiveId" clId="{982A744E-C5EF-4415-B8B7-E4E8B96C476B}" dt="2021-05-26T14:02:12.227" v="569" actId="20577"/>
        <pc:sldMkLst>
          <pc:docMk/>
          <pc:sldMk cId="1710844466" sldId="267"/>
        </pc:sldMkLst>
        <pc:spChg chg="del">
          <ac:chgData name="" userId="f04ca6742293e0ed" providerId="LiveId" clId="{982A744E-C5EF-4415-B8B7-E4E8B96C476B}" dt="2021-05-26T13:51:33.800" v="517" actId="478"/>
          <ac:spMkLst>
            <pc:docMk/>
            <pc:sldMk cId="1710844466" sldId="267"/>
            <ac:spMk id="2" creationId="{00000000-0000-0000-0000-000000000000}"/>
          </ac:spMkLst>
        </pc:spChg>
        <pc:spChg chg="del">
          <ac:chgData name="" userId="f04ca6742293e0ed" providerId="LiveId" clId="{982A744E-C5EF-4415-B8B7-E4E8B96C476B}" dt="2021-05-26T13:51:35.111" v="520" actId="478"/>
          <ac:spMkLst>
            <pc:docMk/>
            <pc:sldMk cId="1710844466" sldId="267"/>
            <ac:spMk id="3" creationId="{00000000-0000-0000-0000-000000000000}"/>
          </ac:spMkLst>
        </pc:spChg>
        <pc:spChg chg="del">
          <ac:chgData name="" userId="f04ca6742293e0ed" providerId="LiveId" clId="{982A744E-C5EF-4415-B8B7-E4E8B96C476B}" dt="2021-05-26T13:51:34.655" v="519" actId="478"/>
          <ac:spMkLst>
            <pc:docMk/>
            <pc:sldMk cId="1710844466" sldId="267"/>
            <ac:spMk id="4" creationId="{00000000-0000-0000-0000-000000000000}"/>
          </ac:spMkLst>
        </pc:spChg>
        <pc:spChg chg="del">
          <ac:chgData name="" userId="f04ca6742293e0ed" providerId="LiveId" clId="{982A744E-C5EF-4415-B8B7-E4E8B96C476B}" dt="2021-05-26T13:51:34.246" v="518" actId="478"/>
          <ac:spMkLst>
            <pc:docMk/>
            <pc:sldMk cId="1710844466" sldId="267"/>
            <ac:spMk id="5" creationId="{00000000-0000-0000-0000-000000000000}"/>
          </ac:spMkLst>
        </pc:spChg>
        <pc:spChg chg="mod">
          <ac:chgData name="" userId="f04ca6742293e0ed" providerId="LiveId" clId="{982A744E-C5EF-4415-B8B7-E4E8B96C476B}" dt="2021-05-26T13:52:10.293" v="526" actId="1076"/>
          <ac:spMkLst>
            <pc:docMk/>
            <pc:sldMk cId="1710844466" sldId="267"/>
            <ac:spMk id="6" creationId="{00000000-0000-0000-0000-000000000000}"/>
          </ac:spMkLst>
        </pc:spChg>
        <pc:spChg chg="mod">
          <ac:chgData name="" userId="f04ca6742293e0ed" providerId="LiveId" clId="{982A744E-C5EF-4415-B8B7-E4E8B96C476B}" dt="2021-05-26T13:46:56.941" v="516" actId="14100"/>
          <ac:spMkLst>
            <pc:docMk/>
            <pc:sldMk cId="1710844466" sldId="267"/>
            <ac:spMk id="8" creationId="{00000000-0000-0000-0000-000000000000}"/>
          </ac:spMkLst>
        </pc:spChg>
        <pc:spChg chg="add mod">
          <ac:chgData name="" userId="f04ca6742293e0ed" providerId="LiveId" clId="{982A744E-C5EF-4415-B8B7-E4E8B96C476B}" dt="2021-05-26T14:02:12.227" v="569" actId="20577"/>
          <ac:spMkLst>
            <pc:docMk/>
            <pc:sldMk cId="1710844466" sldId="267"/>
            <ac:spMk id="10" creationId="{BD39A0E5-75BC-4D76-8C68-757811D8C24C}"/>
          </ac:spMkLst>
        </pc:spChg>
        <pc:picChg chg="add mod">
          <ac:chgData name="" userId="f04ca6742293e0ed" providerId="LiveId" clId="{982A744E-C5EF-4415-B8B7-E4E8B96C476B}" dt="2021-05-26T13:51:59.133" v="523" actId="1076"/>
          <ac:picMkLst>
            <pc:docMk/>
            <pc:sldMk cId="1710844466" sldId="267"/>
            <ac:picMk id="9" creationId="{769375F8-2C18-4C4C-9D67-5111B55DAEE2}"/>
          </ac:picMkLst>
        </pc:picChg>
      </pc:sldChg>
      <pc:sldChg chg="delSp modSp del">
        <pc:chgData name="" userId="f04ca6742293e0ed" providerId="LiveId" clId="{982A744E-C5EF-4415-B8B7-E4E8B96C476B}" dt="2021-06-06T13:51:30.871" v="670" actId="2696"/>
        <pc:sldMkLst>
          <pc:docMk/>
          <pc:sldMk cId="1710844466" sldId="273"/>
        </pc:sldMkLst>
        <pc:spChg chg="mod">
          <ac:chgData name="" userId="f04ca6742293e0ed" providerId="LiveId" clId="{982A744E-C5EF-4415-B8B7-E4E8B96C476B}" dt="2021-06-06T13:44:30.621" v="597" actId="14100"/>
          <ac:spMkLst>
            <pc:docMk/>
            <pc:sldMk cId="1710844466" sldId="273"/>
            <ac:spMk id="100" creationId="{00000000-0000-0000-0000-000000000000}"/>
          </ac:spMkLst>
        </pc:spChg>
        <pc:spChg chg="mod">
          <ac:chgData name="" userId="f04ca6742293e0ed" providerId="LiveId" clId="{982A744E-C5EF-4415-B8B7-E4E8B96C476B}" dt="2021-05-26T08:37:43.391" v="31" actId="20577"/>
          <ac:spMkLst>
            <pc:docMk/>
            <pc:sldMk cId="1710844466" sldId="273"/>
            <ac:spMk id="102" creationId="{00000000-0000-0000-0000-000000000000}"/>
          </ac:spMkLst>
        </pc:spChg>
        <pc:picChg chg="del mod">
          <ac:chgData name="" userId="f04ca6742293e0ed" providerId="LiveId" clId="{982A744E-C5EF-4415-B8B7-E4E8B96C476B}" dt="2021-06-06T13:42:40.728" v="595" actId="478"/>
          <ac:picMkLst>
            <pc:docMk/>
            <pc:sldMk cId="1710844466" sldId="273"/>
            <ac:picMk id="103" creationId="{7ECF339E-7268-CF47-A17F-2A08F38DE1D1}"/>
          </ac:picMkLst>
        </pc:picChg>
      </pc:sldChg>
      <pc:sldChg chg="addSp delSp modSp">
        <pc:chgData name="" userId="f04ca6742293e0ed" providerId="LiveId" clId="{982A744E-C5EF-4415-B8B7-E4E8B96C476B}" dt="2021-06-06T14:42:12.003" v="851" actId="1076"/>
        <pc:sldMkLst>
          <pc:docMk/>
          <pc:sldMk cId="1710844466" sldId="275"/>
        </pc:sldMkLst>
        <pc:spChg chg="mod">
          <ac:chgData name="" userId="f04ca6742293e0ed" providerId="LiveId" clId="{982A744E-C5EF-4415-B8B7-E4E8B96C476B}" dt="2021-06-06T14:21:04.627" v="850" actId="113"/>
          <ac:spMkLst>
            <pc:docMk/>
            <pc:sldMk cId="1710844466" sldId="275"/>
            <ac:spMk id="15" creationId="{00000000-0000-0000-0000-000000000000}"/>
          </ac:spMkLst>
        </pc:spChg>
        <pc:spChg chg="mod">
          <ac:chgData name="" userId="f04ca6742293e0ed" providerId="LiveId" clId="{982A744E-C5EF-4415-B8B7-E4E8B96C476B}" dt="2021-06-06T14:18:42.501" v="827" actId="14100"/>
          <ac:spMkLst>
            <pc:docMk/>
            <pc:sldMk cId="1710844466" sldId="275"/>
            <ac:spMk id="16" creationId="{00000000-0000-0000-0000-000000000000}"/>
          </ac:spMkLst>
        </pc:spChg>
        <pc:spChg chg="mod">
          <ac:chgData name="" userId="f04ca6742293e0ed" providerId="LiveId" clId="{982A744E-C5EF-4415-B8B7-E4E8B96C476B}" dt="2021-06-06T14:18:35.609" v="825" actId="164"/>
          <ac:spMkLst>
            <pc:docMk/>
            <pc:sldMk cId="1710844466" sldId="275"/>
            <ac:spMk id="26" creationId="{00000000-0000-0000-0000-000000000000}"/>
          </ac:spMkLst>
        </pc:spChg>
        <pc:spChg chg="mod">
          <ac:chgData name="" userId="f04ca6742293e0ed" providerId="LiveId" clId="{982A744E-C5EF-4415-B8B7-E4E8B96C476B}" dt="2021-06-06T14:17:14.755" v="810" actId="1076"/>
          <ac:spMkLst>
            <pc:docMk/>
            <pc:sldMk cId="1710844466" sldId="275"/>
            <ac:spMk id="51" creationId="{782503DD-019F-9C44-A14A-A064302297C6}"/>
          </ac:spMkLst>
        </pc:spChg>
        <pc:spChg chg="mod">
          <ac:chgData name="" userId="f04ca6742293e0ed" providerId="LiveId" clId="{982A744E-C5EF-4415-B8B7-E4E8B96C476B}" dt="2021-06-06T14:17:04.313" v="806" actId="1076"/>
          <ac:spMkLst>
            <pc:docMk/>
            <pc:sldMk cId="1710844466" sldId="275"/>
            <ac:spMk id="52" creationId="{CB0F70D7-23E4-CE49-8FF5-77379CE3488C}"/>
          </ac:spMkLst>
        </pc:spChg>
        <pc:grpChg chg="add mod">
          <ac:chgData name="" userId="f04ca6742293e0ed" providerId="LiveId" clId="{982A744E-C5EF-4415-B8B7-E4E8B96C476B}" dt="2021-06-06T14:42:12.003" v="851" actId="1076"/>
          <ac:grpSpMkLst>
            <pc:docMk/>
            <pc:sldMk cId="1710844466" sldId="275"/>
            <ac:grpSpMk id="2" creationId="{660B7141-7446-4D3C-9B41-7A47436CCAA9}"/>
          </ac:grpSpMkLst>
        </pc:grpChg>
        <pc:grpChg chg="del">
          <ac:chgData name="" userId="f04ca6742293e0ed" providerId="LiveId" clId="{982A744E-C5EF-4415-B8B7-E4E8B96C476B}" dt="2021-06-06T14:16:28.272" v="797" actId="478"/>
          <ac:grpSpMkLst>
            <pc:docMk/>
            <pc:sldMk cId="1710844466" sldId="275"/>
            <ac:grpSpMk id="8" creationId="{00000000-0000-0000-0000-000000000000}"/>
          </ac:grpSpMkLst>
        </pc:grpChg>
        <pc:grpChg chg="mod">
          <ac:chgData name="" userId="f04ca6742293e0ed" providerId="LiveId" clId="{982A744E-C5EF-4415-B8B7-E4E8B96C476B}" dt="2021-06-06T14:18:11.191" v="821" actId="1076"/>
          <ac:grpSpMkLst>
            <pc:docMk/>
            <pc:sldMk cId="1710844466" sldId="275"/>
            <ac:grpSpMk id="14" creationId="{00000000-0000-0000-0000-000000000000}"/>
          </ac:grpSpMkLst>
        </pc:grpChg>
        <pc:grpChg chg="mod">
          <ac:chgData name="" userId="f04ca6742293e0ed" providerId="LiveId" clId="{982A744E-C5EF-4415-B8B7-E4E8B96C476B}" dt="2021-06-06T14:18:35.609" v="825" actId="164"/>
          <ac:grpSpMkLst>
            <pc:docMk/>
            <pc:sldMk cId="1710844466" sldId="275"/>
            <ac:grpSpMk id="33" creationId="{00000000-0000-0000-0000-000000000000}"/>
          </ac:grpSpMkLst>
        </pc:grpChg>
        <pc:grpChg chg="del">
          <ac:chgData name="" userId="f04ca6742293e0ed" providerId="LiveId" clId="{982A744E-C5EF-4415-B8B7-E4E8B96C476B}" dt="2021-06-06T14:16:26.737" v="796" actId="478"/>
          <ac:grpSpMkLst>
            <pc:docMk/>
            <pc:sldMk cId="1710844466" sldId="275"/>
            <ac:grpSpMk id="47" creationId="{2DA682C2-A535-4343-88B1-4E6551C89FDB}"/>
          </ac:grpSpMkLst>
        </pc:grpChg>
        <pc:grpChg chg="mod">
          <ac:chgData name="" userId="f04ca6742293e0ed" providerId="LiveId" clId="{982A744E-C5EF-4415-B8B7-E4E8B96C476B}" dt="2021-06-06T14:16:52.046" v="802" actId="1076"/>
          <ac:grpSpMkLst>
            <pc:docMk/>
            <pc:sldMk cId="1710844466" sldId="275"/>
            <ac:grpSpMk id="50" creationId="{B1697735-50D6-7647-B7CF-725C032A8147}"/>
          </ac:grpSpMkLst>
        </pc:grpChg>
      </pc:sldChg>
      <pc:sldChg chg="modSp">
        <pc:chgData name="" userId="f04ca6742293e0ed" providerId="LiveId" clId="{982A744E-C5EF-4415-B8B7-E4E8B96C476B}" dt="2021-05-26T08:11:15.827" v="0" actId="1076"/>
        <pc:sldMkLst>
          <pc:docMk/>
          <pc:sldMk cId="2400231054" sldId="287"/>
        </pc:sldMkLst>
        <pc:picChg chg="mod">
          <ac:chgData name="" userId="f04ca6742293e0ed" providerId="LiveId" clId="{982A744E-C5EF-4415-B8B7-E4E8B96C476B}" dt="2021-05-26T08:11:15.827" v="0" actId="1076"/>
          <ac:picMkLst>
            <pc:docMk/>
            <pc:sldMk cId="2400231054" sldId="287"/>
            <ac:picMk id="3074" creationId="{00000000-0000-0000-0000-000000000000}"/>
          </ac:picMkLst>
        </pc:picChg>
      </pc:sldChg>
      <pc:sldChg chg="modSp">
        <pc:chgData name="" userId="f04ca6742293e0ed" providerId="LiveId" clId="{982A744E-C5EF-4415-B8B7-E4E8B96C476B}" dt="2021-05-26T08:11:21.332" v="1" actId="1076"/>
        <pc:sldMkLst>
          <pc:docMk/>
          <pc:sldMk cId="3834146699" sldId="288"/>
        </pc:sldMkLst>
        <pc:picChg chg="mod">
          <ac:chgData name="" userId="f04ca6742293e0ed" providerId="LiveId" clId="{982A744E-C5EF-4415-B8B7-E4E8B96C476B}" dt="2021-05-26T08:11:21.332" v="1" actId="1076"/>
          <ac:picMkLst>
            <pc:docMk/>
            <pc:sldMk cId="3834146699" sldId="288"/>
            <ac:picMk id="3074" creationId="{00000000-0000-0000-0000-000000000000}"/>
          </ac:picMkLst>
        </pc:picChg>
      </pc:sldChg>
      <pc:sldChg chg="modSp add">
        <pc:chgData name="" userId="f04ca6742293e0ed" providerId="LiveId" clId="{982A744E-C5EF-4415-B8B7-E4E8B96C476B}" dt="2021-05-26T13:29:21.111" v="456" actId="20577"/>
        <pc:sldMkLst>
          <pc:docMk/>
          <pc:sldMk cId="1291201552" sldId="289"/>
        </pc:sldMkLst>
        <pc:spChg chg="mod">
          <ac:chgData name="" userId="f04ca6742293e0ed" providerId="LiveId" clId="{982A744E-C5EF-4415-B8B7-E4E8B96C476B}" dt="2021-05-26T13:29:07.038" v="449" actId="20577"/>
          <ac:spMkLst>
            <pc:docMk/>
            <pc:sldMk cId="1291201552" sldId="289"/>
            <ac:spMk id="3" creationId="{00000000-0000-0000-0000-000000000000}"/>
          </ac:spMkLst>
        </pc:spChg>
        <pc:spChg chg="mod">
          <ac:chgData name="" userId="f04ca6742293e0ed" providerId="LiveId" clId="{982A744E-C5EF-4415-B8B7-E4E8B96C476B}" dt="2021-05-26T13:29:21.111" v="456" actId="20577"/>
          <ac:spMkLst>
            <pc:docMk/>
            <pc:sldMk cId="1291201552" sldId="289"/>
            <ac:spMk id="6" creationId="{00000000-0000-0000-0000-000000000000}"/>
          </ac:spMkLst>
        </pc:spChg>
      </pc:sldChg>
      <pc:sldChg chg="addSp delSp modSp add">
        <pc:chgData name="" userId="f04ca6742293e0ed" providerId="LiveId" clId="{982A744E-C5EF-4415-B8B7-E4E8B96C476B}" dt="2021-06-06T14:42:44.860" v="856" actId="404"/>
        <pc:sldMkLst>
          <pc:docMk/>
          <pc:sldMk cId="620937077" sldId="290"/>
        </pc:sldMkLst>
        <pc:spChg chg="add del">
          <ac:chgData name="" userId="f04ca6742293e0ed" providerId="LiveId" clId="{982A744E-C5EF-4415-B8B7-E4E8B96C476B}" dt="2021-06-06T13:48:04.425" v="649"/>
          <ac:spMkLst>
            <pc:docMk/>
            <pc:sldMk cId="620937077" sldId="290"/>
            <ac:spMk id="7" creationId="{447AED0B-6291-46E7-BBA0-DD4EB27DEFE9}"/>
          </ac:spMkLst>
        </pc:spChg>
        <pc:spChg chg="mod">
          <ac:chgData name="" userId="f04ca6742293e0ed" providerId="LiveId" clId="{982A744E-C5EF-4415-B8B7-E4E8B96C476B}" dt="2021-06-06T13:46:57.010" v="635" actId="1076"/>
          <ac:spMkLst>
            <pc:docMk/>
            <pc:sldMk cId="620937077" sldId="290"/>
            <ac:spMk id="15" creationId="{00000000-0000-0000-0000-000000000000}"/>
          </ac:spMkLst>
        </pc:spChg>
        <pc:spChg chg="mod">
          <ac:chgData name="" userId="f04ca6742293e0ed" providerId="LiveId" clId="{982A744E-C5EF-4415-B8B7-E4E8B96C476B}" dt="2021-06-06T14:42:41.105" v="855" actId="404"/>
          <ac:spMkLst>
            <pc:docMk/>
            <pc:sldMk cId="620937077" sldId="290"/>
            <ac:spMk id="16" creationId="{00000000-0000-0000-0000-000000000000}"/>
          </ac:spMkLst>
        </pc:spChg>
        <pc:spChg chg="mod">
          <ac:chgData name="" userId="f04ca6742293e0ed" providerId="LiveId" clId="{982A744E-C5EF-4415-B8B7-E4E8B96C476B}" dt="2021-06-06T13:50:46.748" v="667" actId="1076"/>
          <ac:spMkLst>
            <pc:docMk/>
            <pc:sldMk cId="620937077" sldId="290"/>
            <ac:spMk id="54" creationId="{7BB50307-3EC9-473A-B2F8-0B47224F14BE}"/>
          </ac:spMkLst>
        </pc:spChg>
        <pc:spChg chg="mod">
          <ac:chgData name="" userId="f04ca6742293e0ed" providerId="LiveId" clId="{982A744E-C5EF-4415-B8B7-E4E8B96C476B}" dt="2021-06-06T13:51:15.596" v="668" actId="1076"/>
          <ac:spMkLst>
            <pc:docMk/>
            <pc:sldMk cId="620937077" sldId="290"/>
            <ac:spMk id="58" creationId="{9E7AC44D-FB6D-47E7-B7D9-0A2243B2AE17}"/>
          </ac:spMkLst>
        </pc:spChg>
        <pc:spChg chg="mod">
          <ac:chgData name="" userId="f04ca6742293e0ed" providerId="LiveId" clId="{982A744E-C5EF-4415-B8B7-E4E8B96C476B}" dt="2021-06-06T14:42:44.860" v="856" actId="404"/>
          <ac:spMkLst>
            <pc:docMk/>
            <pc:sldMk cId="620937077" sldId="290"/>
            <ac:spMk id="59" creationId="{59DE09AF-955D-4FBC-8952-9FACBD51D44B}"/>
          </ac:spMkLst>
        </pc:spChg>
        <pc:grpChg chg="mod">
          <ac:chgData name="" userId="f04ca6742293e0ed" providerId="LiveId" clId="{982A744E-C5EF-4415-B8B7-E4E8B96C476B}" dt="2021-06-06T13:45:27.663" v="602"/>
          <ac:grpSpMkLst>
            <pc:docMk/>
            <pc:sldMk cId="620937077" sldId="290"/>
            <ac:grpSpMk id="12" creationId="{00000000-0000-0000-0000-000000000000}"/>
          </ac:grpSpMkLst>
        </pc:grpChg>
        <pc:grpChg chg="mod">
          <ac:chgData name="" userId="f04ca6742293e0ed" providerId="LiveId" clId="{982A744E-C5EF-4415-B8B7-E4E8B96C476B}" dt="2021-06-06T13:45:27.663" v="602"/>
          <ac:grpSpMkLst>
            <pc:docMk/>
            <pc:sldMk cId="620937077" sldId="290"/>
            <ac:grpSpMk id="13" creationId="{00000000-0000-0000-0000-000000000000}"/>
          </ac:grpSpMkLst>
        </pc:grpChg>
        <pc:grpChg chg="del">
          <ac:chgData name="" userId="f04ca6742293e0ed" providerId="LiveId" clId="{982A744E-C5EF-4415-B8B7-E4E8B96C476B}" dt="2021-06-06T13:44:51.686" v="599" actId="478"/>
          <ac:grpSpMkLst>
            <pc:docMk/>
            <pc:sldMk cId="620937077" sldId="290"/>
            <ac:grpSpMk id="49" creationId="{26980149-732B-433E-82A4-818BFEA3095A}"/>
          </ac:grpSpMkLst>
        </pc:grpChg>
        <pc:grpChg chg="mod">
          <ac:chgData name="" userId="f04ca6742293e0ed" providerId="LiveId" clId="{982A744E-C5EF-4415-B8B7-E4E8B96C476B}" dt="2021-06-06T13:45:27.663" v="602"/>
          <ac:grpSpMkLst>
            <pc:docMk/>
            <pc:sldMk cId="620937077" sldId="290"/>
            <ac:grpSpMk id="50" creationId="{797B4153-6F98-4F05-9E92-856735309D5F}"/>
          </ac:grpSpMkLst>
        </pc:grpChg>
        <pc:grpChg chg="mod">
          <ac:chgData name="" userId="f04ca6742293e0ed" providerId="LiveId" clId="{982A744E-C5EF-4415-B8B7-E4E8B96C476B}" dt="2021-06-06T13:51:20.091" v="669" actId="1076"/>
          <ac:grpSpMkLst>
            <pc:docMk/>
            <pc:sldMk cId="620937077" sldId="290"/>
            <ac:grpSpMk id="51" creationId="{3C5E55DC-E70B-46DB-83A6-2F95CF78309D}"/>
          </ac:grpSpMkLst>
        </pc:grpChg>
        <pc:grpChg chg="mod">
          <ac:chgData name="" userId="f04ca6742293e0ed" providerId="LiveId" clId="{982A744E-C5EF-4415-B8B7-E4E8B96C476B}" dt="2021-06-06T13:49:18.529" v="657"/>
          <ac:grpSpMkLst>
            <pc:docMk/>
            <pc:sldMk cId="620937077" sldId="290"/>
            <ac:grpSpMk id="52" creationId="{5854B0FB-83AC-4C71-9225-D9D3A94B04D9}"/>
          </ac:grpSpMkLst>
        </pc:grpChg>
        <pc:grpChg chg="mod">
          <ac:chgData name="" userId="f04ca6742293e0ed" providerId="LiveId" clId="{982A744E-C5EF-4415-B8B7-E4E8B96C476B}" dt="2021-06-06T13:49:18.529" v="657"/>
          <ac:grpSpMkLst>
            <pc:docMk/>
            <pc:sldMk cId="620937077" sldId="290"/>
            <ac:grpSpMk id="56" creationId="{1EA9359D-BF5F-4EE3-93D6-133E3EC6F800}"/>
          </ac:grpSpMkLst>
        </pc:grpChg>
      </pc:sldChg>
      <pc:sldChg chg="modSp add">
        <pc:chgData name="" userId="f04ca6742293e0ed" providerId="LiveId" clId="{982A744E-C5EF-4415-B8B7-E4E8B96C476B}" dt="2021-06-06T14:43:24.369" v="860" actId="404"/>
        <pc:sldMkLst>
          <pc:docMk/>
          <pc:sldMk cId="2526865208" sldId="291"/>
        </pc:sldMkLst>
        <pc:spChg chg="mod">
          <ac:chgData name="" userId="f04ca6742293e0ed" providerId="LiveId" clId="{982A744E-C5EF-4415-B8B7-E4E8B96C476B}" dt="2021-06-06T13:48:18.385" v="651"/>
          <ac:spMkLst>
            <pc:docMk/>
            <pc:sldMk cId="2526865208" sldId="291"/>
            <ac:spMk id="15" creationId="{00000000-0000-0000-0000-000000000000}"/>
          </ac:spMkLst>
        </pc:spChg>
        <pc:spChg chg="mod">
          <ac:chgData name="" userId="f04ca6742293e0ed" providerId="LiveId" clId="{982A744E-C5EF-4415-B8B7-E4E8B96C476B}" dt="2021-06-06T13:48:39.979" v="655" actId="14100"/>
          <ac:spMkLst>
            <pc:docMk/>
            <pc:sldMk cId="2526865208" sldId="291"/>
            <ac:spMk id="16" creationId="{00000000-0000-0000-0000-000000000000}"/>
          </ac:spMkLst>
        </pc:spChg>
        <pc:spChg chg="mod">
          <ac:chgData name="" userId="f04ca6742293e0ed" providerId="LiveId" clId="{982A744E-C5EF-4415-B8B7-E4E8B96C476B}" dt="2021-06-06T13:50:24.135" v="663" actId="1076"/>
          <ac:spMkLst>
            <pc:docMk/>
            <pc:sldMk cId="2526865208" sldId="291"/>
            <ac:spMk id="58" creationId="{9E7AC44D-FB6D-47E7-B7D9-0A2243B2AE17}"/>
          </ac:spMkLst>
        </pc:spChg>
        <pc:spChg chg="mod">
          <ac:chgData name="" userId="f04ca6742293e0ed" providerId="LiveId" clId="{982A744E-C5EF-4415-B8B7-E4E8B96C476B}" dt="2021-06-06T14:43:24.369" v="860" actId="404"/>
          <ac:spMkLst>
            <pc:docMk/>
            <pc:sldMk cId="2526865208" sldId="291"/>
            <ac:spMk id="59" creationId="{59DE09AF-955D-4FBC-8952-9FACBD51D44B}"/>
          </ac:spMkLst>
        </pc:spChg>
        <pc:grpChg chg="mod">
          <ac:chgData name="" userId="f04ca6742293e0ed" providerId="LiveId" clId="{982A744E-C5EF-4415-B8B7-E4E8B96C476B}" dt="2021-06-06T13:48:30.621" v="652"/>
          <ac:grpSpMkLst>
            <pc:docMk/>
            <pc:sldMk cId="2526865208" sldId="291"/>
            <ac:grpSpMk id="12" creationId="{00000000-0000-0000-0000-000000000000}"/>
          </ac:grpSpMkLst>
        </pc:grpChg>
        <pc:grpChg chg="mod">
          <ac:chgData name="" userId="f04ca6742293e0ed" providerId="LiveId" clId="{982A744E-C5EF-4415-B8B7-E4E8B96C476B}" dt="2021-06-06T13:48:30.621" v="652"/>
          <ac:grpSpMkLst>
            <pc:docMk/>
            <pc:sldMk cId="2526865208" sldId="291"/>
            <ac:grpSpMk id="13" creationId="{00000000-0000-0000-0000-000000000000}"/>
          </ac:grpSpMkLst>
        </pc:grpChg>
        <pc:grpChg chg="mod">
          <ac:chgData name="" userId="f04ca6742293e0ed" providerId="LiveId" clId="{982A744E-C5EF-4415-B8B7-E4E8B96C476B}" dt="2021-06-06T13:48:30.621" v="652"/>
          <ac:grpSpMkLst>
            <pc:docMk/>
            <pc:sldMk cId="2526865208" sldId="291"/>
            <ac:grpSpMk id="50" creationId="{797B4153-6F98-4F05-9E92-856735309D5F}"/>
          </ac:grpSpMkLst>
        </pc:grpChg>
        <pc:grpChg chg="mod">
          <ac:chgData name="" userId="f04ca6742293e0ed" providerId="LiveId" clId="{982A744E-C5EF-4415-B8B7-E4E8B96C476B}" dt="2021-06-06T13:49:56.749" v="662"/>
          <ac:grpSpMkLst>
            <pc:docMk/>
            <pc:sldMk cId="2526865208" sldId="291"/>
            <ac:grpSpMk id="51" creationId="{3C5E55DC-E70B-46DB-83A6-2F95CF78309D}"/>
          </ac:grpSpMkLst>
        </pc:grpChg>
        <pc:grpChg chg="mod">
          <ac:chgData name="" userId="f04ca6742293e0ed" providerId="LiveId" clId="{982A744E-C5EF-4415-B8B7-E4E8B96C476B}" dt="2021-06-06T13:49:56.749" v="662"/>
          <ac:grpSpMkLst>
            <pc:docMk/>
            <pc:sldMk cId="2526865208" sldId="291"/>
            <ac:grpSpMk id="52" creationId="{5854B0FB-83AC-4C71-9225-D9D3A94B04D9}"/>
          </ac:grpSpMkLst>
        </pc:grpChg>
        <pc:grpChg chg="mod">
          <ac:chgData name="" userId="f04ca6742293e0ed" providerId="LiveId" clId="{982A744E-C5EF-4415-B8B7-E4E8B96C476B}" dt="2021-06-06T13:49:56.749" v="662"/>
          <ac:grpSpMkLst>
            <pc:docMk/>
            <pc:sldMk cId="2526865208" sldId="291"/>
            <ac:grpSpMk id="56" creationId="{1EA9359D-BF5F-4EE3-93D6-133E3EC6F800}"/>
          </ac:grpSpMkLst>
        </pc:grpChg>
      </pc:sldChg>
      <pc:sldChg chg="delSp modSp add">
        <pc:chgData name="" userId="f04ca6742293e0ed" providerId="LiveId" clId="{982A744E-C5EF-4415-B8B7-E4E8B96C476B}" dt="2021-06-06T14:43:07.897" v="859" actId="1076"/>
        <pc:sldMkLst>
          <pc:docMk/>
          <pc:sldMk cId="810355521" sldId="292"/>
        </pc:sldMkLst>
        <pc:spChg chg="del">
          <ac:chgData name="" userId="f04ca6742293e0ed" providerId="LiveId" clId="{982A744E-C5EF-4415-B8B7-E4E8B96C476B}" dt="2021-06-06T14:12:10.533" v="777" actId="478"/>
          <ac:spMkLst>
            <pc:docMk/>
            <pc:sldMk cId="810355521" sldId="292"/>
            <ac:spMk id="4" creationId="{00000000-0000-0000-0000-000000000000}"/>
          </ac:spMkLst>
        </pc:spChg>
        <pc:spChg chg="del">
          <ac:chgData name="" userId="f04ca6742293e0ed" providerId="LiveId" clId="{982A744E-C5EF-4415-B8B7-E4E8B96C476B}" dt="2021-06-06T14:12:11.166" v="778" actId="478"/>
          <ac:spMkLst>
            <pc:docMk/>
            <pc:sldMk cId="810355521" sldId="292"/>
            <ac:spMk id="6" creationId="{00000000-0000-0000-0000-000000000000}"/>
          </ac:spMkLst>
        </pc:spChg>
        <pc:spChg chg="del">
          <ac:chgData name="" userId="f04ca6742293e0ed" providerId="LiveId" clId="{982A744E-C5EF-4415-B8B7-E4E8B96C476B}" dt="2021-06-06T14:12:01.244" v="774" actId="478"/>
          <ac:spMkLst>
            <pc:docMk/>
            <pc:sldMk cId="810355521" sldId="292"/>
            <ac:spMk id="14" creationId="{00000000-0000-0000-0000-000000000000}"/>
          </ac:spMkLst>
        </pc:spChg>
        <pc:spChg chg="del">
          <ac:chgData name="" userId="f04ca6742293e0ed" providerId="LiveId" clId="{982A744E-C5EF-4415-B8B7-E4E8B96C476B}" dt="2021-06-06T14:12:02.741" v="775" actId="478"/>
          <ac:spMkLst>
            <pc:docMk/>
            <pc:sldMk cId="810355521" sldId="292"/>
            <ac:spMk id="15" creationId="{00000000-0000-0000-0000-000000000000}"/>
          </ac:spMkLst>
        </pc:spChg>
        <pc:spChg chg="del">
          <ac:chgData name="" userId="f04ca6742293e0ed" providerId="LiveId" clId="{982A744E-C5EF-4415-B8B7-E4E8B96C476B}" dt="2021-06-06T14:12:09.901" v="776" actId="478"/>
          <ac:spMkLst>
            <pc:docMk/>
            <pc:sldMk cId="810355521" sldId="292"/>
            <ac:spMk id="17" creationId="{00000000-0000-0000-0000-000000000000}"/>
          </ac:spMkLst>
        </pc:spChg>
        <pc:spChg chg="mod">
          <ac:chgData name="" userId="f04ca6742293e0ed" providerId="LiveId" clId="{982A744E-C5EF-4415-B8B7-E4E8B96C476B}" dt="2021-06-06T14:43:07.897" v="859" actId="1076"/>
          <ac:spMkLst>
            <pc:docMk/>
            <pc:sldMk cId="810355521" sldId="292"/>
            <ac:spMk id="22" creationId="{70A99B13-3E21-224A-9A0A-34CE547C643C}"/>
          </ac:spMkLst>
        </pc:spChg>
        <pc:spChg chg="mod">
          <ac:chgData name="" userId="f04ca6742293e0ed" providerId="LiveId" clId="{982A744E-C5EF-4415-B8B7-E4E8B96C476B}" dt="2021-06-06T14:12:52.300" v="790" actId="1076"/>
          <ac:spMkLst>
            <pc:docMk/>
            <pc:sldMk cId="810355521" sldId="292"/>
            <ac:spMk id="23" creationId="{90650EDB-F804-D247-97FB-575540060323}"/>
          </ac:spMkLst>
        </pc:spChg>
      </pc:sldChg>
      <pc:sldChg chg="addSp delSp modSp add setBg">
        <pc:chgData name="" userId="f04ca6742293e0ed" providerId="LiveId" clId="{982A744E-C5EF-4415-B8B7-E4E8B96C476B}" dt="2021-06-06T14:42:26.352" v="854" actId="1076"/>
        <pc:sldMkLst>
          <pc:docMk/>
          <pc:sldMk cId="4157717290" sldId="293"/>
        </pc:sldMkLst>
        <pc:spChg chg="mod">
          <ac:chgData name="" userId="f04ca6742293e0ed" providerId="LiveId" clId="{982A744E-C5EF-4415-B8B7-E4E8B96C476B}" dt="2021-06-06T14:21:00.411" v="849" actId="113"/>
          <ac:spMkLst>
            <pc:docMk/>
            <pc:sldMk cId="4157717290" sldId="293"/>
            <ac:spMk id="9" creationId="{00000000-0000-0000-0000-000000000000}"/>
          </ac:spMkLst>
        </pc:spChg>
        <pc:spChg chg="mod">
          <ac:chgData name="" userId="f04ca6742293e0ed" providerId="LiveId" clId="{982A744E-C5EF-4415-B8B7-E4E8B96C476B}" dt="2021-06-06T14:20:52.430" v="847" actId="1076"/>
          <ac:spMkLst>
            <pc:docMk/>
            <pc:sldMk cId="4157717290" sldId="293"/>
            <ac:spMk id="10" creationId="{00000000-0000-0000-0000-000000000000}"/>
          </ac:spMkLst>
        </pc:spChg>
        <pc:spChg chg="mod ord">
          <ac:chgData name="" userId="f04ca6742293e0ed" providerId="LiveId" clId="{982A744E-C5EF-4415-B8B7-E4E8B96C476B}" dt="2021-06-06T14:20:14.930" v="840" actId="164"/>
          <ac:spMkLst>
            <pc:docMk/>
            <pc:sldMk cId="4157717290" sldId="293"/>
            <ac:spMk id="26" creationId="{00000000-0000-0000-0000-000000000000}"/>
          </ac:spMkLst>
        </pc:spChg>
        <pc:spChg chg="mod">
          <ac:chgData name="" userId="f04ca6742293e0ed" providerId="LiveId" clId="{982A744E-C5EF-4415-B8B7-E4E8B96C476B}" dt="2021-06-06T14:20:56.641" v="848" actId="113"/>
          <ac:spMkLst>
            <pc:docMk/>
            <pc:sldMk cId="4157717290" sldId="293"/>
            <ac:spMk id="48" creationId="{4B012129-4B02-174B-9EC5-2AEBA9AF5269}"/>
          </ac:spMkLst>
        </pc:spChg>
        <pc:spChg chg="mod">
          <ac:chgData name="" userId="f04ca6742293e0ed" providerId="LiveId" clId="{982A744E-C5EF-4415-B8B7-E4E8B96C476B}" dt="2021-06-06T14:20:48.793" v="846" actId="1076"/>
          <ac:spMkLst>
            <pc:docMk/>
            <pc:sldMk cId="4157717290" sldId="293"/>
            <ac:spMk id="49" creationId="{EBBE255A-7794-0340-92AE-95A60FF9179F}"/>
          </ac:spMkLst>
        </pc:spChg>
        <pc:grpChg chg="add mod">
          <ac:chgData name="" userId="f04ca6742293e0ed" providerId="LiveId" clId="{982A744E-C5EF-4415-B8B7-E4E8B96C476B}" dt="2021-06-06T14:42:26.352" v="854" actId="1076"/>
          <ac:grpSpMkLst>
            <pc:docMk/>
            <pc:sldMk cId="4157717290" sldId="293"/>
            <ac:grpSpMk id="2" creationId="{9FFFD8EA-983C-49E1-8A89-3E5117549B24}"/>
          </ac:grpSpMkLst>
        </pc:grpChg>
        <pc:grpChg chg="mod">
          <ac:chgData name="" userId="f04ca6742293e0ed" providerId="LiveId" clId="{982A744E-C5EF-4415-B8B7-E4E8B96C476B}" dt="2021-06-06T14:19:27.161" v="832" actId="1076"/>
          <ac:grpSpMkLst>
            <pc:docMk/>
            <pc:sldMk cId="4157717290" sldId="293"/>
            <ac:grpSpMk id="8" creationId="{00000000-0000-0000-0000-000000000000}"/>
          </ac:grpSpMkLst>
        </pc:grpChg>
        <pc:grpChg chg="del">
          <ac:chgData name="" userId="f04ca6742293e0ed" providerId="LiveId" clId="{982A744E-C5EF-4415-B8B7-E4E8B96C476B}" dt="2021-06-06T14:19:10.850" v="829" actId="478"/>
          <ac:grpSpMkLst>
            <pc:docMk/>
            <pc:sldMk cId="4157717290" sldId="293"/>
            <ac:grpSpMk id="14" creationId="{00000000-0000-0000-0000-000000000000}"/>
          </ac:grpSpMkLst>
        </pc:grpChg>
        <pc:grpChg chg="mod ord">
          <ac:chgData name="" userId="f04ca6742293e0ed" providerId="LiveId" clId="{982A744E-C5EF-4415-B8B7-E4E8B96C476B}" dt="2021-06-06T14:20:14.930" v="840" actId="164"/>
          <ac:grpSpMkLst>
            <pc:docMk/>
            <pc:sldMk cId="4157717290" sldId="293"/>
            <ac:grpSpMk id="33" creationId="{00000000-0000-0000-0000-000000000000}"/>
          </ac:grpSpMkLst>
        </pc:grpChg>
        <pc:grpChg chg="mod">
          <ac:chgData name="" userId="f04ca6742293e0ed" providerId="LiveId" clId="{982A744E-C5EF-4415-B8B7-E4E8B96C476B}" dt="2021-06-06T14:20:36.433" v="845" actId="1076"/>
          <ac:grpSpMkLst>
            <pc:docMk/>
            <pc:sldMk cId="4157717290" sldId="293"/>
            <ac:grpSpMk id="47" creationId="{2DA682C2-A535-4343-88B1-4E6551C89FDB}"/>
          </ac:grpSpMkLst>
        </pc:grpChg>
        <pc:grpChg chg="del">
          <ac:chgData name="" userId="f04ca6742293e0ed" providerId="LiveId" clId="{982A744E-C5EF-4415-B8B7-E4E8B96C476B}" dt="2021-06-06T14:19:12.163" v="830" actId="478"/>
          <ac:grpSpMkLst>
            <pc:docMk/>
            <pc:sldMk cId="4157717290" sldId="293"/>
            <ac:grpSpMk id="50" creationId="{B1697735-50D6-7647-B7CF-725C032A8147}"/>
          </ac:grpSpMkLst>
        </pc:grpChg>
      </pc:sldChg>
    </pc:docChg>
  </pc:docChgLst>
  <pc:docChgLst>
    <pc:chgData name="胡 晶晶" userId="f04ca6742293e0ed" providerId="LiveId" clId="{7A8714D5-B2C6-594A-84F6-A55C8D1D8573}"/>
    <pc:docChg chg="undo custSel delSld modSld modMainMaster">
      <pc:chgData name="胡 晶晶" userId="f04ca6742293e0ed" providerId="LiveId" clId="{7A8714D5-B2C6-594A-84F6-A55C8D1D8573}" dt="2021-06-02T05:54:45.231" v="220" actId="1076"/>
      <pc:docMkLst>
        <pc:docMk/>
      </pc:docMkLst>
      <pc:sldChg chg="modSp modTransition modAnim">
        <pc:chgData name="胡 晶晶" userId="f04ca6742293e0ed" providerId="LiveId" clId="{7A8714D5-B2C6-594A-84F6-A55C8D1D8573}" dt="2021-06-02T05:53:46.092" v="219"/>
        <pc:sldMkLst>
          <pc:docMk/>
          <pc:sldMk cId="2756949035" sldId="256"/>
        </pc:sldMkLst>
        <pc:spChg chg="mod">
          <ac:chgData name="胡 晶晶" userId="f04ca6742293e0ed" providerId="LiveId" clId="{7A8714D5-B2C6-594A-84F6-A55C8D1D8573}" dt="2021-06-02T05:51:53.682" v="200" actId="20577"/>
          <ac:spMkLst>
            <pc:docMk/>
            <pc:sldMk cId="2756949035" sldId="256"/>
            <ac:spMk id="6" creationId="{00000000-0000-0000-0000-000000000000}"/>
          </ac:spMkLst>
        </pc:spChg>
      </pc:sldChg>
      <pc:sldChg chg="modTransition modAnim">
        <pc:chgData name="胡 晶晶" userId="f04ca6742293e0ed" providerId="LiveId" clId="{7A8714D5-B2C6-594A-84F6-A55C8D1D8573}" dt="2021-06-02T05:53:46.092" v="219"/>
        <pc:sldMkLst>
          <pc:docMk/>
          <pc:sldMk cId="1710844466" sldId="257"/>
        </pc:sldMkLst>
      </pc:sldChg>
      <pc:sldChg chg="modTransition modAnim">
        <pc:chgData name="胡 晶晶" userId="f04ca6742293e0ed" providerId="LiveId" clId="{7A8714D5-B2C6-594A-84F6-A55C8D1D8573}" dt="2021-06-02T05:53:46.092" v="219"/>
        <pc:sldMkLst>
          <pc:docMk/>
          <pc:sldMk cId="1710844466" sldId="258"/>
        </pc:sldMkLst>
      </pc:sldChg>
      <pc:sldChg chg="modTransition modAnim">
        <pc:chgData name="胡 晶晶" userId="f04ca6742293e0ed" providerId="LiveId" clId="{7A8714D5-B2C6-594A-84F6-A55C8D1D8573}" dt="2021-06-02T05:53:46.092" v="219"/>
        <pc:sldMkLst>
          <pc:docMk/>
          <pc:sldMk cId="1710844466" sldId="260"/>
        </pc:sldMkLst>
      </pc:sldChg>
      <pc:sldChg chg="modTransition modAnim">
        <pc:chgData name="胡 晶晶" userId="f04ca6742293e0ed" providerId="LiveId" clId="{7A8714D5-B2C6-594A-84F6-A55C8D1D8573}" dt="2021-06-02T05:53:46.092" v="219"/>
        <pc:sldMkLst>
          <pc:docMk/>
          <pc:sldMk cId="1710844466" sldId="261"/>
        </pc:sldMkLst>
      </pc:sldChg>
      <pc:sldChg chg="addSp delSp modSp mod modTransition delAnim modAnim">
        <pc:chgData name="胡 晶晶" userId="f04ca6742293e0ed" providerId="LiveId" clId="{7A8714D5-B2C6-594A-84F6-A55C8D1D8573}" dt="2021-06-02T05:53:46.092" v="219"/>
        <pc:sldMkLst>
          <pc:docMk/>
          <pc:sldMk cId="1710844466" sldId="262"/>
        </pc:sldMkLst>
        <pc:spChg chg="add mod">
          <ac:chgData name="胡 晶晶" userId="f04ca6742293e0ed" providerId="LiveId" clId="{7A8714D5-B2C6-594A-84F6-A55C8D1D8573}" dt="2021-06-02T05:34:28.044" v="45" actId="1076"/>
          <ac:spMkLst>
            <pc:docMk/>
            <pc:sldMk cId="1710844466" sldId="262"/>
            <ac:spMk id="4" creationId="{FF01417A-CEF3-D343-B3CF-6AD779FCFFEE}"/>
          </ac:spMkLst>
        </pc:spChg>
        <pc:spChg chg="mod">
          <ac:chgData name="胡 晶晶" userId="f04ca6742293e0ed" providerId="LiveId" clId="{7A8714D5-B2C6-594A-84F6-A55C8D1D8573}" dt="2021-06-02T05:25:22.768" v="18" actId="164"/>
          <ac:spMkLst>
            <pc:docMk/>
            <pc:sldMk cId="1710844466" sldId="262"/>
            <ac:spMk id="11" creationId="{00000000-0000-0000-0000-000000000000}"/>
          </ac:spMkLst>
        </pc:spChg>
        <pc:spChg chg="mod">
          <ac:chgData name="胡 晶晶" userId="f04ca6742293e0ed" providerId="LiveId" clId="{7A8714D5-B2C6-594A-84F6-A55C8D1D8573}" dt="2021-06-02T05:25:22.768" v="18" actId="164"/>
          <ac:spMkLst>
            <pc:docMk/>
            <pc:sldMk cId="1710844466" sldId="262"/>
            <ac:spMk id="12" creationId="{00000000-0000-0000-0000-000000000000}"/>
          </ac:spMkLst>
        </pc:spChg>
        <pc:spChg chg="mod">
          <ac:chgData name="胡 晶晶" userId="f04ca6742293e0ed" providerId="LiveId" clId="{7A8714D5-B2C6-594A-84F6-A55C8D1D8573}" dt="2021-06-02T05:25:22.768" v="18" actId="164"/>
          <ac:spMkLst>
            <pc:docMk/>
            <pc:sldMk cId="1710844466" sldId="262"/>
            <ac:spMk id="13" creationId="{00000000-0000-0000-0000-000000000000}"/>
          </ac:spMkLst>
        </pc:spChg>
        <pc:spChg chg="del mod topLvl">
          <ac:chgData name="胡 晶晶" userId="f04ca6742293e0ed" providerId="LiveId" clId="{7A8714D5-B2C6-594A-84F6-A55C8D1D8573}" dt="2021-06-02T05:18:23" v="10" actId="478"/>
          <ac:spMkLst>
            <pc:docMk/>
            <pc:sldMk cId="1710844466" sldId="262"/>
            <ac:spMk id="17" creationId="{00000000-0000-0000-0000-000000000000}"/>
          </ac:spMkLst>
        </pc:spChg>
        <pc:spChg chg="mod topLvl">
          <ac:chgData name="胡 晶晶" userId="f04ca6742293e0ed" providerId="LiveId" clId="{7A8714D5-B2C6-594A-84F6-A55C8D1D8573}" dt="2021-06-02T05:26:13.316" v="28" actId="1076"/>
          <ac:spMkLst>
            <pc:docMk/>
            <pc:sldMk cId="1710844466" sldId="262"/>
            <ac:spMk id="18" creationId="{00000000-0000-0000-0000-000000000000}"/>
          </ac:spMkLst>
        </pc:spChg>
        <pc:spChg chg="mod topLvl">
          <ac:chgData name="胡 晶晶" userId="f04ca6742293e0ed" providerId="LiveId" clId="{7A8714D5-B2C6-594A-84F6-A55C8D1D8573}" dt="2021-06-02T05:25:52.789" v="25" actId="1076"/>
          <ac:spMkLst>
            <pc:docMk/>
            <pc:sldMk cId="1710844466" sldId="262"/>
            <ac:spMk id="20" creationId="{00000000-0000-0000-0000-000000000000}"/>
          </ac:spMkLst>
        </pc:spChg>
        <pc:spChg chg="del topLvl">
          <ac:chgData name="胡 晶晶" userId="f04ca6742293e0ed" providerId="LiveId" clId="{7A8714D5-B2C6-594A-84F6-A55C8D1D8573}" dt="2021-06-02T05:19:31.178" v="12" actId="478"/>
          <ac:spMkLst>
            <pc:docMk/>
            <pc:sldMk cId="1710844466" sldId="262"/>
            <ac:spMk id="21" creationId="{00000000-0000-0000-0000-000000000000}"/>
          </ac:spMkLst>
        </pc:spChg>
        <pc:spChg chg="mod topLvl">
          <ac:chgData name="胡 晶晶" userId="f04ca6742293e0ed" providerId="LiveId" clId="{7A8714D5-B2C6-594A-84F6-A55C8D1D8573}" dt="2021-06-02T05:25:57.170" v="26" actId="1076"/>
          <ac:spMkLst>
            <pc:docMk/>
            <pc:sldMk cId="1710844466" sldId="262"/>
            <ac:spMk id="23" creationId="{00000000-0000-0000-0000-000000000000}"/>
          </ac:spMkLst>
        </pc:spChg>
        <pc:spChg chg="del mod topLvl">
          <ac:chgData name="胡 晶晶" userId="f04ca6742293e0ed" providerId="LiveId" clId="{7A8714D5-B2C6-594A-84F6-A55C8D1D8573}" dt="2021-06-02T05:19:42.978" v="15" actId="478"/>
          <ac:spMkLst>
            <pc:docMk/>
            <pc:sldMk cId="1710844466" sldId="262"/>
            <ac:spMk id="24" creationId="{00000000-0000-0000-0000-000000000000}"/>
          </ac:spMkLst>
        </pc:spChg>
        <pc:grpChg chg="add mod">
          <ac:chgData name="胡 晶晶" userId="f04ca6742293e0ed" providerId="LiveId" clId="{7A8714D5-B2C6-594A-84F6-A55C8D1D8573}" dt="2021-06-02T05:25:27.242" v="19" actId="1076"/>
          <ac:grpSpMkLst>
            <pc:docMk/>
            <pc:sldMk cId="1710844466" sldId="262"/>
            <ac:grpSpMk id="2" creationId="{351F0C52-9B4D-F845-A188-385226836AD3}"/>
          </ac:grpSpMkLst>
        </pc:grpChg>
        <pc:grpChg chg="del mod">
          <ac:chgData name="胡 晶晶" userId="f04ca6742293e0ed" providerId="LiveId" clId="{7A8714D5-B2C6-594A-84F6-A55C8D1D8573}" dt="2021-06-02T05:18:23" v="10" actId="478"/>
          <ac:grpSpMkLst>
            <pc:docMk/>
            <pc:sldMk cId="1710844466" sldId="262"/>
            <ac:grpSpMk id="16" creationId="{00000000-0000-0000-0000-000000000000}"/>
          </ac:grpSpMkLst>
        </pc:grpChg>
        <pc:grpChg chg="del mod">
          <ac:chgData name="胡 晶晶" userId="f04ca6742293e0ed" providerId="LiveId" clId="{7A8714D5-B2C6-594A-84F6-A55C8D1D8573}" dt="2021-06-02T05:19:31.178" v="12" actId="478"/>
          <ac:grpSpMkLst>
            <pc:docMk/>
            <pc:sldMk cId="1710844466" sldId="262"/>
            <ac:grpSpMk id="19" creationId="{00000000-0000-0000-0000-000000000000}"/>
          </ac:grpSpMkLst>
        </pc:grpChg>
        <pc:grpChg chg="del mod">
          <ac:chgData name="胡 晶晶" userId="f04ca6742293e0ed" providerId="LiveId" clId="{7A8714D5-B2C6-594A-84F6-A55C8D1D8573}" dt="2021-06-02T05:19:42.978" v="15" actId="478"/>
          <ac:grpSpMkLst>
            <pc:docMk/>
            <pc:sldMk cId="1710844466" sldId="262"/>
            <ac:grpSpMk id="22" creationId="{00000000-0000-0000-0000-000000000000}"/>
          </ac:grpSpMkLst>
        </pc:grpChg>
        <pc:picChg chg="add mod">
          <ac:chgData name="胡 晶晶" userId="f04ca6742293e0ed" providerId="LiveId" clId="{7A8714D5-B2C6-594A-84F6-A55C8D1D8573}" dt="2021-06-02T05:34:49.742" v="50" actId="166"/>
          <ac:picMkLst>
            <pc:docMk/>
            <pc:sldMk cId="1710844466" sldId="262"/>
            <ac:picMk id="3" creationId="{D5F5974E-58E4-DF41-8E83-88282C0985ED}"/>
          </ac:picMkLst>
        </pc:picChg>
        <pc:cxnChg chg="mod">
          <ac:chgData name="胡 晶晶" userId="f04ca6742293e0ed" providerId="LiveId" clId="{7A8714D5-B2C6-594A-84F6-A55C8D1D8573}" dt="2021-06-02T05:25:22.768" v="18" actId="164"/>
          <ac:cxnSpMkLst>
            <pc:docMk/>
            <pc:sldMk cId="1710844466" sldId="262"/>
            <ac:cxnSpMk id="14" creationId="{00000000-0000-0000-0000-000000000000}"/>
          </ac:cxnSpMkLst>
        </pc:cxnChg>
        <pc:cxnChg chg="mod">
          <ac:chgData name="胡 晶晶" userId="f04ca6742293e0ed" providerId="LiveId" clId="{7A8714D5-B2C6-594A-84F6-A55C8D1D8573}" dt="2021-06-02T05:25:22.768" v="18" actId="164"/>
          <ac:cxnSpMkLst>
            <pc:docMk/>
            <pc:sldMk cId="1710844466" sldId="262"/>
            <ac:cxnSpMk id="15" creationId="{00000000-0000-0000-0000-000000000000}"/>
          </ac:cxnSpMkLst>
        </pc:cxnChg>
      </pc:sldChg>
      <pc:sldChg chg="modTransition modAnim">
        <pc:chgData name="胡 晶晶" userId="f04ca6742293e0ed" providerId="LiveId" clId="{7A8714D5-B2C6-594A-84F6-A55C8D1D8573}" dt="2021-06-02T05:53:46.092" v="219"/>
        <pc:sldMkLst>
          <pc:docMk/>
          <pc:sldMk cId="1710844466" sldId="263"/>
        </pc:sldMkLst>
      </pc:sldChg>
      <pc:sldChg chg="addSp delSp modSp mod modTransition delAnim modAnim">
        <pc:chgData name="胡 晶晶" userId="f04ca6742293e0ed" providerId="LiveId" clId="{7A8714D5-B2C6-594A-84F6-A55C8D1D8573}" dt="2021-06-02T05:53:46.092" v="219"/>
        <pc:sldMkLst>
          <pc:docMk/>
          <pc:sldMk cId="1710844466" sldId="265"/>
        </pc:sldMkLst>
        <pc:spChg chg="del">
          <ac:chgData name="胡 晶晶" userId="f04ca6742293e0ed" providerId="LiveId" clId="{7A8714D5-B2C6-594A-84F6-A55C8D1D8573}" dt="2021-06-02T05:39:38.771" v="63" actId="478"/>
          <ac:spMkLst>
            <pc:docMk/>
            <pc:sldMk cId="1710844466" sldId="265"/>
            <ac:spMk id="2" creationId="{00000000-0000-0000-0000-000000000000}"/>
          </ac:spMkLst>
        </pc:spChg>
        <pc:spChg chg="del">
          <ac:chgData name="胡 晶晶" userId="f04ca6742293e0ed" providerId="LiveId" clId="{7A8714D5-B2C6-594A-84F6-A55C8D1D8573}" dt="2021-06-02T05:39:37.029" v="61" actId="478"/>
          <ac:spMkLst>
            <pc:docMk/>
            <pc:sldMk cId="1710844466" sldId="265"/>
            <ac:spMk id="3" creationId="{00000000-0000-0000-0000-000000000000}"/>
          </ac:spMkLst>
        </pc:spChg>
        <pc:spChg chg="del">
          <ac:chgData name="胡 晶晶" userId="f04ca6742293e0ed" providerId="LiveId" clId="{7A8714D5-B2C6-594A-84F6-A55C8D1D8573}" dt="2021-06-02T05:39:35.954" v="60" actId="478"/>
          <ac:spMkLst>
            <pc:docMk/>
            <pc:sldMk cId="1710844466" sldId="265"/>
            <ac:spMk id="4" creationId="{00000000-0000-0000-0000-000000000000}"/>
          </ac:spMkLst>
        </pc:spChg>
        <pc:spChg chg="del">
          <ac:chgData name="胡 晶晶" userId="f04ca6742293e0ed" providerId="LiveId" clId="{7A8714D5-B2C6-594A-84F6-A55C8D1D8573}" dt="2021-06-02T05:39:37.927" v="62" actId="478"/>
          <ac:spMkLst>
            <pc:docMk/>
            <pc:sldMk cId="1710844466" sldId="265"/>
            <ac:spMk id="5" creationId="{00000000-0000-0000-0000-000000000000}"/>
          </ac:spMkLst>
        </pc:spChg>
        <pc:spChg chg="del topLvl">
          <ac:chgData name="胡 晶晶" userId="f04ca6742293e0ed" providerId="LiveId" clId="{7A8714D5-B2C6-594A-84F6-A55C8D1D8573}" dt="2021-06-02T05:39:42.355" v="64" actId="478"/>
          <ac:spMkLst>
            <pc:docMk/>
            <pc:sldMk cId="1710844466" sldId="265"/>
            <ac:spMk id="7" creationId="{00000000-0000-0000-0000-000000000000}"/>
          </ac:spMkLst>
        </pc:spChg>
        <pc:spChg chg="del mod topLvl">
          <ac:chgData name="胡 晶晶" userId="f04ca6742293e0ed" providerId="LiveId" clId="{7A8714D5-B2C6-594A-84F6-A55C8D1D8573}" dt="2021-06-02T05:39:46.509" v="66" actId="478"/>
          <ac:spMkLst>
            <pc:docMk/>
            <pc:sldMk cId="1710844466" sldId="265"/>
            <ac:spMk id="8" creationId="{00000000-0000-0000-0000-000000000000}"/>
          </ac:spMkLst>
        </pc:spChg>
        <pc:spChg chg="del mod topLvl">
          <ac:chgData name="胡 晶晶" userId="f04ca6742293e0ed" providerId="LiveId" clId="{7A8714D5-B2C6-594A-84F6-A55C8D1D8573}" dt="2021-06-02T05:42:01.385" v="96" actId="478"/>
          <ac:spMkLst>
            <pc:docMk/>
            <pc:sldMk cId="1710844466" sldId="265"/>
            <ac:spMk id="13" creationId="{00000000-0000-0000-0000-000000000000}"/>
          </ac:spMkLst>
        </pc:spChg>
        <pc:spChg chg="del topLvl">
          <ac:chgData name="胡 晶晶" userId="f04ca6742293e0ed" providerId="LiveId" clId="{7A8714D5-B2C6-594A-84F6-A55C8D1D8573}" dt="2021-06-02T05:39:54.907" v="68" actId="478"/>
          <ac:spMkLst>
            <pc:docMk/>
            <pc:sldMk cId="1710844466" sldId="265"/>
            <ac:spMk id="14" creationId="{00000000-0000-0000-0000-000000000000}"/>
          </ac:spMkLst>
        </pc:spChg>
        <pc:spChg chg="del">
          <ac:chgData name="胡 晶晶" userId="f04ca6742293e0ed" providerId="LiveId" clId="{7A8714D5-B2C6-594A-84F6-A55C8D1D8573}" dt="2021-06-02T05:40:57.562" v="79" actId="478"/>
          <ac:spMkLst>
            <pc:docMk/>
            <pc:sldMk cId="1710844466" sldId="265"/>
            <ac:spMk id="18" creationId="{00000000-0000-0000-0000-000000000000}"/>
          </ac:spMkLst>
        </pc:spChg>
        <pc:spChg chg="del">
          <ac:chgData name="胡 晶晶" userId="f04ca6742293e0ed" providerId="LiveId" clId="{7A8714D5-B2C6-594A-84F6-A55C8D1D8573}" dt="2021-06-02T05:40:52.155" v="77" actId="478"/>
          <ac:spMkLst>
            <pc:docMk/>
            <pc:sldMk cId="1710844466" sldId="265"/>
            <ac:spMk id="19" creationId="{00000000-0000-0000-0000-000000000000}"/>
          </ac:spMkLst>
        </pc:spChg>
        <pc:spChg chg="del mod">
          <ac:chgData name="胡 晶晶" userId="f04ca6742293e0ed" providerId="LiveId" clId="{7A8714D5-B2C6-594A-84F6-A55C8D1D8573}" dt="2021-06-02T05:41:59.805" v="94" actId="478"/>
          <ac:spMkLst>
            <pc:docMk/>
            <pc:sldMk cId="1710844466" sldId="265"/>
            <ac:spMk id="20" creationId="{00000000-0000-0000-0000-000000000000}"/>
          </ac:spMkLst>
        </pc:spChg>
        <pc:spChg chg="del mod">
          <ac:chgData name="胡 晶晶" userId="f04ca6742293e0ed" providerId="LiveId" clId="{7A8714D5-B2C6-594A-84F6-A55C8D1D8573}" dt="2021-06-02T05:41:57.757" v="93" actId="478"/>
          <ac:spMkLst>
            <pc:docMk/>
            <pc:sldMk cId="1710844466" sldId="265"/>
            <ac:spMk id="21" creationId="{00000000-0000-0000-0000-000000000000}"/>
          </ac:spMkLst>
        </pc:spChg>
        <pc:spChg chg="mod">
          <ac:chgData name="胡 晶晶" userId="f04ca6742293e0ed" providerId="LiveId" clId="{7A8714D5-B2C6-594A-84F6-A55C8D1D8573}" dt="2021-06-02T05:35:39.786" v="59" actId="20577"/>
          <ac:spMkLst>
            <pc:docMk/>
            <pc:sldMk cId="1710844466" sldId="265"/>
            <ac:spMk id="23" creationId="{00000000-0000-0000-0000-000000000000}"/>
          </ac:spMkLst>
        </pc:spChg>
        <pc:spChg chg="add del mod">
          <ac:chgData name="胡 晶晶" userId="f04ca6742293e0ed" providerId="LiveId" clId="{7A8714D5-B2C6-594A-84F6-A55C8D1D8573}" dt="2021-06-02T05:42:00.617" v="95" actId="478"/>
          <ac:spMkLst>
            <pc:docMk/>
            <pc:sldMk cId="1710844466" sldId="265"/>
            <ac:spMk id="24" creationId="{DA0F97A8-BBEC-B64B-B460-E49ADF20B826}"/>
          </ac:spMkLst>
        </pc:spChg>
        <pc:spChg chg="add mod">
          <ac:chgData name="胡 晶晶" userId="f04ca6742293e0ed" providerId="LiveId" clId="{7A8714D5-B2C6-594A-84F6-A55C8D1D8573}" dt="2021-06-02T05:49:59.031" v="128" actId="5793"/>
          <ac:spMkLst>
            <pc:docMk/>
            <pc:sldMk cId="1710844466" sldId="265"/>
            <ac:spMk id="25" creationId="{6A915086-06AC-9C44-96A8-2D0E74EA9123}"/>
          </ac:spMkLst>
        </pc:spChg>
        <pc:grpChg chg="del">
          <ac:chgData name="胡 晶晶" userId="f04ca6742293e0ed" providerId="LiveId" clId="{7A8714D5-B2C6-594A-84F6-A55C8D1D8573}" dt="2021-06-02T05:39:42.355" v="64" actId="478"/>
          <ac:grpSpMkLst>
            <pc:docMk/>
            <pc:sldMk cId="1710844466" sldId="265"/>
            <ac:grpSpMk id="6" creationId="{00000000-0000-0000-0000-000000000000}"/>
          </ac:grpSpMkLst>
        </pc:grpChg>
        <pc:grpChg chg="del">
          <ac:chgData name="胡 晶晶" userId="f04ca6742293e0ed" providerId="LiveId" clId="{7A8714D5-B2C6-594A-84F6-A55C8D1D8573}" dt="2021-06-02T05:40:43.429" v="73" actId="478"/>
          <ac:grpSpMkLst>
            <pc:docMk/>
            <pc:sldMk cId="1710844466" sldId="265"/>
            <ac:grpSpMk id="9" creationId="{00000000-0000-0000-0000-000000000000}"/>
          </ac:grpSpMkLst>
        </pc:grpChg>
        <pc:grpChg chg="del mod">
          <ac:chgData name="胡 晶晶" userId="f04ca6742293e0ed" providerId="LiveId" clId="{7A8714D5-B2C6-594A-84F6-A55C8D1D8573}" dt="2021-06-02T05:39:54.907" v="68" actId="478"/>
          <ac:grpSpMkLst>
            <pc:docMk/>
            <pc:sldMk cId="1710844466" sldId="265"/>
            <ac:grpSpMk id="12" creationId="{00000000-0000-0000-0000-000000000000}"/>
          </ac:grpSpMkLst>
        </pc:grpChg>
        <pc:grpChg chg="del">
          <ac:chgData name="胡 晶晶" userId="f04ca6742293e0ed" providerId="LiveId" clId="{7A8714D5-B2C6-594A-84F6-A55C8D1D8573}" dt="2021-06-02T05:40:44.950" v="74" actId="478"/>
          <ac:grpSpMkLst>
            <pc:docMk/>
            <pc:sldMk cId="1710844466" sldId="265"/>
            <ac:grpSpMk id="15" creationId="{00000000-0000-0000-0000-000000000000}"/>
          </ac:grpSpMkLst>
        </pc:grpChg>
        <pc:picChg chg="add del mod">
          <ac:chgData name="胡 晶晶" userId="f04ca6742293e0ed" providerId="LiveId" clId="{7A8714D5-B2C6-594A-84F6-A55C8D1D8573}" dt="2021-06-02T05:49:46.805" v="126" actId="478"/>
          <ac:picMkLst>
            <pc:docMk/>
            <pc:sldMk cId="1710844466" sldId="265"/>
            <ac:picMk id="27" creationId="{163DD486-B8A3-1B4D-AFEF-9309C06E37ED}"/>
          </ac:picMkLst>
        </pc:picChg>
      </pc:sldChg>
      <pc:sldChg chg="modTransition modAnim">
        <pc:chgData name="胡 晶晶" userId="f04ca6742293e0ed" providerId="LiveId" clId="{7A8714D5-B2C6-594A-84F6-A55C8D1D8573}" dt="2021-06-02T05:53:46.092" v="219"/>
        <pc:sldMkLst>
          <pc:docMk/>
          <pc:sldMk cId="1710844466" sldId="267"/>
        </pc:sldMkLst>
      </pc:sldChg>
      <pc:sldChg chg="modTransition modAnim">
        <pc:chgData name="胡 晶晶" userId="f04ca6742293e0ed" providerId="LiveId" clId="{7A8714D5-B2C6-594A-84F6-A55C8D1D8573}" dt="2021-06-02T05:53:46.092" v="219"/>
        <pc:sldMkLst>
          <pc:docMk/>
          <pc:sldMk cId="1710844466" sldId="275"/>
        </pc:sldMkLst>
      </pc:sldChg>
      <pc:sldChg chg="delSp modSp mod modTransition delAnim modAnim">
        <pc:chgData name="胡 晶晶" userId="f04ca6742293e0ed" providerId="LiveId" clId="{7A8714D5-B2C6-594A-84F6-A55C8D1D8573}" dt="2021-06-02T05:53:46.092" v="219"/>
        <pc:sldMkLst>
          <pc:docMk/>
          <pc:sldMk cId="3075434881" sldId="285"/>
        </pc:sldMkLst>
        <pc:spChg chg="mod">
          <ac:chgData name="胡 晶晶" userId="f04ca6742293e0ed" providerId="LiveId" clId="{7A8714D5-B2C6-594A-84F6-A55C8D1D8573}" dt="2021-06-02T05:50:38.725" v="149" actId="1076"/>
          <ac:spMkLst>
            <pc:docMk/>
            <pc:sldMk cId="3075434881" sldId="285"/>
            <ac:spMk id="4" creationId="{00000000-0000-0000-0000-000000000000}"/>
          </ac:spMkLst>
        </pc:spChg>
        <pc:spChg chg="del">
          <ac:chgData name="胡 晶晶" userId="f04ca6742293e0ed" providerId="LiveId" clId="{7A8714D5-B2C6-594A-84F6-A55C8D1D8573}" dt="2021-06-02T05:50:27.192" v="147" actId="478"/>
          <ac:spMkLst>
            <pc:docMk/>
            <pc:sldMk cId="3075434881" sldId="285"/>
            <ac:spMk id="5" creationId="{00000000-0000-0000-0000-000000000000}"/>
          </ac:spMkLst>
        </pc:spChg>
        <pc:spChg chg="mod">
          <ac:chgData name="胡 晶晶" userId="f04ca6742293e0ed" providerId="LiveId" clId="{7A8714D5-B2C6-594A-84F6-A55C8D1D8573}" dt="2021-06-02T05:51:34.006" v="184" actId="20577"/>
          <ac:spMkLst>
            <pc:docMk/>
            <pc:sldMk cId="3075434881" sldId="285"/>
            <ac:spMk id="6" creationId="{00000000-0000-0000-0000-000000000000}"/>
          </ac:spMkLst>
        </pc:spChg>
      </pc:sldChg>
      <pc:sldChg chg="modTransition modAnim">
        <pc:chgData name="胡 晶晶" userId="f04ca6742293e0ed" providerId="LiveId" clId="{7A8714D5-B2C6-594A-84F6-A55C8D1D8573}" dt="2021-06-02T05:53:46.092" v="219"/>
        <pc:sldMkLst>
          <pc:docMk/>
          <pc:sldMk cId="2400231054" sldId="287"/>
        </pc:sldMkLst>
      </pc:sldChg>
      <pc:sldChg chg="modTransition">
        <pc:chgData name="胡 晶晶" userId="f04ca6742293e0ed" providerId="LiveId" clId="{7A8714D5-B2C6-594A-84F6-A55C8D1D8573}" dt="2021-06-02T05:53:46.092" v="219"/>
        <pc:sldMkLst>
          <pc:docMk/>
          <pc:sldMk cId="3834146699" sldId="288"/>
        </pc:sldMkLst>
      </pc:sldChg>
      <pc:sldChg chg="modSp mod modTransition">
        <pc:chgData name="胡 晶晶" userId="f04ca6742293e0ed" providerId="LiveId" clId="{7A8714D5-B2C6-594A-84F6-A55C8D1D8573}" dt="2021-06-02T05:54:45.231" v="220" actId="1076"/>
        <pc:sldMkLst>
          <pc:docMk/>
          <pc:sldMk cId="1291201552" sldId="289"/>
        </pc:sldMkLst>
        <pc:spChg chg="mod">
          <ac:chgData name="胡 晶晶" userId="f04ca6742293e0ed" providerId="LiveId" clId="{7A8714D5-B2C6-594A-84F6-A55C8D1D8573}" dt="2021-06-02T05:54:45.231" v="220" actId="1076"/>
          <ac:spMkLst>
            <pc:docMk/>
            <pc:sldMk cId="1291201552" sldId="289"/>
            <ac:spMk id="3" creationId="{00000000-0000-0000-0000-000000000000}"/>
          </ac:spMkLst>
        </pc:spChg>
      </pc:sldChg>
      <pc:sldMasterChg chg="modTransition modSldLayout">
        <pc:chgData name="胡 晶晶" userId="f04ca6742293e0ed" providerId="LiveId" clId="{7A8714D5-B2C6-594A-84F6-A55C8D1D8573}" dt="2021-06-02T05:53:46.092" v="219"/>
        <pc:sldMasterMkLst>
          <pc:docMk/>
          <pc:sldMasterMk cId="0" sldId="2147483648"/>
        </pc:sldMasterMkLst>
        <pc:sldLayoutChg chg="modTransition">
          <pc:chgData name="胡 晶晶" userId="f04ca6742293e0ed" providerId="LiveId" clId="{7A8714D5-B2C6-594A-84F6-A55C8D1D8573}" dt="2021-06-02T05:53:46.092" v="219"/>
          <pc:sldLayoutMkLst>
            <pc:docMk/>
            <pc:sldMasterMk cId="0" sldId="2147483648"/>
            <pc:sldLayoutMk cId="0" sldId="2147483649"/>
          </pc:sldLayoutMkLst>
        </pc:sldLayoutChg>
        <pc:sldLayoutChg chg="modTransition">
          <pc:chgData name="胡 晶晶" userId="f04ca6742293e0ed" providerId="LiveId" clId="{7A8714D5-B2C6-594A-84F6-A55C8D1D8573}" dt="2021-06-02T05:53:46.092" v="219"/>
          <pc:sldLayoutMkLst>
            <pc:docMk/>
            <pc:sldMasterMk cId="0" sldId="2147483648"/>
            <pc:sldLayoutMk cId="0" sldId="2147483650"/>
          </pc:sldLayoutMkLst>
        </pc:sldLayoutChg>
        <pc:sldLayoutChg chg="modTransition">
          <pc:chgData name="胡 晶晶" userId="f04ca6742293e0ed" providerId="LiveId" clId="{7A8714D5-B2C6-594A-84F6-A55C8D1D8573}" dt="2021-06-02T05:53:46.092" v="219"/>
          <pc:sldLayoutMkLst>
            <pc:docMk/>
            <pc:sldMasterMk cId="0" sldId="2147483648"/>
            <pc:sldLayoutMk cId="0" sldId="2147483651"/>
          </pc:sldLayoutMkLst>
        </pc:sldLayoutChg>
        <pc:sldLayoutChg chg="modTransition">
          <pc:chgData name="胡 晶晶" userId="f04ca6742293e0ed" providerId="LiveId" clId="{7A8714D5-B2C6-594A-84F6-A55C8D1D8573}" dt="2021-06-02T05:53:46.092" v="219"/>
          <pc:sldLayoutMkLst>
            <pc:docMk/>
            <pc:sldMasterMk cId="0" sldId="2147483648"/>
            <pc:sldLayoutMk cId="0" sldId="2147483652"/>
          </pc:sldLayoutMkLst>
        </pc:sldLayoutChg>
        <pc:sldLayoutChg chg="modTransition">
          <pc:chgData name="胡 晶晶" userId="f04ca6742293e0ed" providerId="LiveId" clId="{7A8714D5-B2C6-594A-84F6-A55C8D1D8573}" dt="2021-06-02T05:53:46.092" v="219"/>
          <pc:sldLayoutMkLst>
            <pc:docMk/>
            <pc:sldMasterMk cId="0" sldId="2147483648"/>
            <pc:sldLayoutMk cId="0" sldId="2147483653"/>
          </pc:sldLayoutMkLst>
        </pc:sldLayoutChg>
        <pc:sldLayoutChg chg="modTransition">
          <pc:chgData name="胡 晶晶" userId="f04ca6742293e0ed" providerId="LiveId" clId="{7A8714D5-B2C6-594A-84F6-A55C8D1D8573}" dt="2021-06-02T05:53:46.092" v="219"/>
          <pc:sldLayoutMkLst>
            <pc:docMk/>
            <pc:sldMasterMk cId="0" sldId="2147483648"/>
            <pc:sldLayoutMk cId="0" sldId="2147483654"/>
          </pc:sldLayoutMkLst>
        </pc:sldLayoutChg>
        <pc:sldLayoutChg chg="modTransition">
          <pc:chgData name="胡 晶晶" userId="f04ca6742293e0ed" providerId="LiveId" clId="{7A8714D5-B2C6-594A-84F6-A55C8D1D8573}" dt="2021-06-02T05:53:46.092" v="219"/>
          <pc:sldLayoutMkLst>
            <pc:docMk/>
            <pc:sldMasterMk cId="0" sldId="2147483648"/>
            <pc:sldLayoutMk cId="0" sldId="2147483655"/>
          </pc:sldLayoutMkLst>
        </pc:sldLayoutChg>
        <pc:sldLayoutChg chg="modTransition">
          <pc:chgData name="胡 晶晶" userId="f04ca6742293e0ed" providerId="LiveId" clId="{7A8714D5-B2C6-594A-84F6-A55C8D1D8573}" dt="2021-06-02T05:53:46.092" v="219"/>
          <pc:sldLayoutMkLst>
            <pc:docMk/>
            <pc:sldMasterMk cId="0" sldId="2147483648"/>
            <pc:sldLayoutMk cId="0" sldId="2147483656"/>
          </pc:sldLayoutMkLst>
        </pc:sldLayoutChg>
        <pc:sldLayoutChg chg="modTransition">
          <pc:chgData name="胡 晶晶" userId="f04ca6742293e0ed" providerId="LiveId" clId="{7A8714D5-B2C6-594A-84F6-A55C8D1D8573}" dt="2021-06-02T05:53:46.092" v="219"/>
          <pc:sldLayoutMkLst>
            <pc:docMk/>
            <pc:sldMasterMk cId="0" sldId="2147483648"/>
            <pc:sldLayoutMk cId="0" sldId="2147483657"/>
          </pc:sldLayoutMkLst>
        </pc:sldLayoutChg>
        <pc:sldLayoutChg chg="modTransition">
          <pc:chgData name="胡 晶晶" userId="f04ca6742293e0ed" providerId="LiveId" clId="{7A8714D5-B2C6-594A-84F6-A55C8D1D8573}" dt="2021-06-02T05:53:46.092" v="219"/>
          <pc:sldLayoutMkLst>
            <pc:docMk/>
            <pc:sldMasterMk cId="0" sldId="2147483648"/>
            <pc:sldLayoutMk cId="0" sldId="2147483658"/>
          </pc:sldLayoutMkLst>
        </pc:sldLayoutChg>
        <pc:sldLayoutChg chg="modTransition">
          <pc:chgData name="胡 晶晶" userId="f04ca6742293e0ed" providerId="LiveId" clId="{7A8714D5-B2C6-594A-84F6-A55C8D1D8573}" dt="2021-06-02T05:53:46.092" v="219"/>
          <pc:sldLayoutMkLst>
            <pc:docMk/>
            <pc:sldMasterMk cId="0" sldId="2147483648"/>
            <pc:sldLayoutMk cId="0" sldId="2147483659"/>
          </pc:sldLayoutMkLst>
        </pc:sldLayoutChg>
        <pc:sldLayoutChg chg="modTransition">
          <pc:chgData name="胡 晶晶" userId="f04ca6742293e0ed" providerId="LiveId" clId="{7A8714D5-B2C6-594A-84F6-A55C8D1D8573}" dt="2021-06-02T05:53:46.092" v="219"/>
          <pc:sldLayoutMkLst>
            <pc:docMk/>
            <pc:sldMasterMk cId="0" sldId="2147483648"/>
            <pc:sldLayoutMk cId="3792870065" sldId="2147483660"/>
          </pc:sldLayoutMkLst>
        </pc:sldLayoutChg>
      </pc:sldMasterChg>
      <pc:sldMasterChg chg="modTransition modSldLayout">
        <pc:chgData name="胡 晶晶" userId="f04ca6742293e0ed" providerId="LiveId" clId="{7A8714D5-B2C6-594A-84F6-A55C8D1D8573}" dt="2021-06-02T05:53:46.092" v="219"/>
        <pc:sldMasterMkLst>
          <pc:docMk/>
          <pc:sldMasterMk cId="3382702397" sldId="2147483661"/>
        </pc:sldMasterMkLst>
        <pc:sldLayoutChg chg="modTransition">
          <pc:chgData name="胡 晶晶" userId="f04ca6742293e0ed" providerId="LiveId" clId="{7A8714D5-B2C6-594A-84F6-A55C8D1D8573}" dt="2021-06-02T05:53:46.092" v="219"/>
          <pc:sldLayoutMkLst>
            <pc:docMk/>
            <pc:sldMasterMk cId="3382702397" sldId="2147483661"/>
            <pc:sldLayoutMk cId="1955528706" sldId="2147483662"/>
          </pc:sldLayoutMkLst>
        </pc:sldLayoutChg>
        <pc:sldLayoutChg chg="modTransition">
          <pc:chgData name="胡 晶晶" userId="f04ca6742293e0ed" providerId="LiveId" clId="{7A8714D5-B2C6-594A-84F6-A55C8D1D8573}" dt="2021-06-02T05:53:46.092" v="219"/>
          <pc:sldLayoutMkLst>
            <pc:docMk/>
            <pc:sldMasterMk cId="3382702397" sldId="2147483661"/>
            <pc:sldLayoutMk cId="1743210195" sldId="2147483663"/>
          </pc:sldLayoutMkLst>
        </pc:sldLayoutChg>
        <pc:sldLayoutChg chg="modTransition">
          <pc:chgData name="胡 晶晶" userId="f04ca6742293e0ed" providerId="LiveId" clId="{7A8714D5-B2C6-594A-84F6-A55C8D1D8573}" dt="2021-06-02T05:53:46.092" v="219"/>
          <pc:sldLayoutMkLst>
            <pc:docMk/>
            <pc:sldMasterMk cId="3382702397" sldId="2147483661"/>
            <pc:sldLayoutMk cId="3890195130" sldId="2147483664"/>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0D92B0A-9A72-46CF-9031-31BEF6868F68}" type="datetimeFigureOut">
              <a:rPr lang="zh-CN" altLang="en-US" smtClean="0"/>
              <a:t>2021/6/6</a:t>
            </a:fld>
            <a:endParaRPr lang="zh-CN" altLang="en-US"/>
          </a:p>
        </p:txBody>
      </p:sp>
      <p:sp>
        <p:nvSpPr>
          <p:cNvPr id="4" name="幻灯片图像占位符 3"/>
          <p:cNvSpPr>
            <a:spLocks noGrp="1" noRot="1" noChangeAspect="1"/>
          </p:cNvSpPr>
          <p:nvPr>
            <p:ph type="sldImg" idx="2"/>
          </p:nvPr>
        </p:nvSpPr>
        <p:spPr>
          <a:xfrm>
            <a:off x="674688" y="1143000"/>
            <a:ext cx="5508625"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CBE3B0D-E3B5-49EB-B71F-FCF3A9E92577}" type="slidenum">
              <a:rPr lang="zh-CN" altLang="en-US" smtClean="0"/>
              <a:t>‹#›</a:t>
            </a:fld>
            <a:endParaRPr lang="zh-CN" altLang="en-US"/>
          </a:p>
        </p:txBody>
      </p:sp>
    </p:spTree>
    <p:extLst>
      <p:ext uri="{BB962C8B-B14F-4D97-AF65-F5344CB8AC3E}">
        <p14:creationId xmlns:p14="http://schemas.microsoft.com/office/powerpoint/2010/main" val="9986304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CBE3B0D-E3B5-49EB-B71F-FCF3A9E92577}" type="slidenum">
              <a:rPr lang="zh-CN" altLang="en-US" smtClean="0"/>
              <a:t>1</a:t>
            </a:fld>
            <a:endParaRPr lang="zh-CN" altLang="en-US"/>
          </a:p>
        </p:txBody>
      </p:sp>
    </p:spTree>
    <p:extLst>
      <p:ext uri="{BB962C8B-B14F-4D97-AF65-F5344CB8AC3E}">
        <p14:creationId xmlns:p14="http://schemas.microsoft.com/office/powerpoint/2010/main" val="20670038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CBE3B0D-E3B5-49EB-B71F-FCF3A9E92577}" type="slidenum">
              <a:rPr lang="zh-CN" altLang="en-US" smtClean="0"/>
              <a:t>10</a:t>
            </a:fld>
            <a:endParaRPr lang="zh-CN" altLang="en-US"/>
          </a:p>
        </p:txBody>
      </p:sp>
    </p:spTree>
    <p:extLst>
      <p:ext uri="{BB962C8B-B14F-4D97-AF65-F5344CB8AC3E}">
        <p14:creationId xmlns:p14="http://schemas.microsoft.com/office/powerpoint/2010/main" val="42281405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CBE3B0D-E3B5-49EB-B71F-FCF3A9E92577}" type="slidenum">
              <a:rPr lang="zh-CN" altLang="en-US" smtClean="0"/>
              <a:t>11</a:t>
            </a:fld>
            <a:endParaRPr lang="zh-CN" altLang="en-US"/>
          </a:p>
        </p:txBody>
      </p:sp>
    </p:spTree>
    <p:extLst>
      <p:ext uri="{BB962C8B-B14F-4D97-AF65-F5344CB8AC3E}">
        <p14:creationId xmlns:p14="http://schemas.microsoft.com/office/powerpoint/2010/main" val="26297482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CBE3B0D-E3B5-49EB-B71F-FCF3A9E92577}" type="slidenum">
              <a:rPr lang="zh-CN" altLang="en-US" smtClean="0"/>
              <a:t>12</a:t>
            </a:fld>
            <a:endParaRPr lang="zh-CN" altLang="en-US"/>
          </a:p>
        </p:txBody>
      </p:sp>
    </p:spTree>
    <p:extLst>
      <p:ext uri="{BB962C8B-B14F-4D97-AF65-F5344CB8AC3E}">
        <p14:creationId xmlns:p14="http://schemas.microsoft.com/office/powerpoint/2010/main" val="36316915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CBE3B0D-E3B5-49EB-B71F-FCF3A9E92577}" type="slidenum">
              <a:rPr lang="zh-CN" altLang="en-US" smtClean="0"/>
              <a:t>13</a:t>
            </a:fld>
            <a:endParaRPr lang="zh-CN" altLang="en-US"/>
          </a:p>
        </p:txBody>
      </p:sp>
    </p:spTree>
    <p:extLst>
      <p:ext uri="{BB962C8B-B14F-4D97-AF65-F5344CB8AC3E}">
        <p14:creationId xmlns:p14="http://schemas.microsoft.com/office/powerpoint/2010/main" val="101775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CBE3B0D-E3B5-49EB-B71F-FCF3A9E92577}" type="slidenum">
              <a:rPr lang="zh-CN" altLang="en-US" smtClean="0"/>
              <a:t>14</a:t>
            </a:fld>
            <a:endParaRPr lang="zh-CN" altLang="en-US"/>
          </a:p>
        </p:txBody>
      </p:sp>
    </p:spTree>
    <p:extLst>
      <p:ext uri="{BB962C8B-B14F-4D97-AF65-F5344CB8AC3E}">
        <p14:creationId xmlns:p14="http://schemas.microsoft.com/office/powerpoint/2010/main" val="35608382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当把年龄和性别加入到我们的 准确率提高了</a:t>
            </a:r>
            <a:r>
              <a:rPr lang="en-US" altLang="zh-CN" dirty="0"/>
              <a:t>3.4%</a:t>
            </a:r>
            <a:r>
              <a:rPr lang="zh-CN" altLang="en-US" dirty="0"/>
              <a:t>，加权</a:t>
            </a:r>
            <a:r>
              <a:rPr lang="en-US" altLang="zh-CN" dirty="0"/>
              <a:t>F1</a:t>
            </a:r>
            <a:r>
              <a:rPr lang="zh-CN" altLang="en-US" dirty="0"/>
              <a:t>提高了</a:t>
            </a:r>
            <a:r>
              <a:rPr lang="en-US" altLang="zh-CN" dirty="0"/>
              <a:t>4.5</a:t>
            </a:r>
            <a:r>
              <a:rPr lang="zh-CN" altLang="en-US" dirty="0"/>
              <a:t>分。而在年龄和性别的基础上加入其他人口统计学和位置特征，其性能提升要小得多</a:t>
            </a:r>
          </a:p>
        </p:txBody>
      </p:sp>
      <p:sp>
        <p:nvSpPr>
          <p:cNvPr id="4" name="灯片编号占位符 3"/>
          <p:cNvSpPr>
            <a:spLocks noGrp="1"/>
          </p:cNvSpPr>
          <p:nvPr>
            <p:ph type="sldNum" sz="quarter" idx="10"/>
          </p:nvPr>
        </p:nvSpPr>
        <p:spPr/>
        <p:txBody>
          <a:bodyPr/>
          <a:lstStyle/>
          <a:p>
            <a:fld id="{DCBE3B0D-E3B5-49EB-B71F-FCF3A9E92577}" type="slidenum">
              <a:rPr lang="zh-CN" altLang="en-US" smtClean="0"/>
              <a:t>15</a:t>
            </a:fld>
            <a:endParaRPr lang="zh-CN" altLang="en-US"/>
          </a:p>
        </p:txBody>
      </p:sp>
    </p:spTree>
    <p:extLst>
      <p:ext uri="{BB962C8B-B14F-4D97-AF65-F5344CB8AC3E}">
        <p14:creationId xmlns:p14="http://schemas.microsoft.com/office/powerpoint/2010/main" val="38444559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CBE3B0D-E3B5-49EB-B71F-FCF3A9E92577}" type="slidenum">
              <a:rPr lang="zh-CN" altLang="en-US" smtClean="0"/>
              <a:t>16</a:t>
            </a:fld>
            <a:endParaRPr lang="zh-CN" altLang="en-US"/>
          </a:p>
        </p:txBody>
      </p:sp>
    </p:spTree>
    <p:extLst>
      <p:ext uri="{BB962C8B-B14F-4D97-AF65-F5344CB8AC3E}">
        <p14:creationId xmlns:p14="http://schemas.microsoft.com/office/powerpoint/2010/main" val="35891076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CBE3B0D-E3B5-49EB-B71F-FCF3A9E92577}" type="slidenum">
              <a:rPr lang="zh-CN" altLang="en-US" smtClean="0"/>
              <a:t>17</a:t>
            </a:fld>
            <a:endParaRPr lang="zh-CN" altLang="en-US"/>
          </a:p>
        </p:txBody>
      </p:sp>
    </p:spTree>
    <p:extLst>
      <p:ext uri="{BB962C8B-B14F-4D97-AF65-F5344CB8AC3E}">
        <p14:creationId xmlns:p14="http://schemas.microsoft.com/office/powerpoint/2010/main" val="1495778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CBE3B0D-E3B5-49EB-B71F-FCF3A9E92577}" type="slidenum">
              <a:rPr lang="zh-CN" altLang="en-US" smtClean="0"/>
              <a:t>18</a:t>
            </a:fld>
            <a:endParaRPr lang="zh-CN" altLang="en-US"/>
          </a:p>
        </p:txBody>
      </p:sp>
    </p:spTree>
    <p:extLst>
      <p:ext uri="{BB962C8B-B14F-4D97-AF65-F5344CB8AC3E}">
        <p14:creationId xmlns:p14="http://schemas.microsoft.com/office/powerpoint/2010/main" val="24073253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CBE3B0D-E3B5-49EB-B71F-FCF3A9E92577}" type="slidenum">
              <a:rPr lang="zh-CN" altLang="en-US" smtClean="0"/>
              <a:t>2</a:t>
            </a:fld>
            <a:endParaRPr lang="zh-CN" altLang="en-US"/>
          </a:p>
        </p:txBody>
      </p:sp>
    </p:spTree>
    <p:extLst>
      <p:ext uri="{BB962C8B-B14F-4D97-AF65-F5344CB8AC3E}">
        <p14:creationId xmlns:p14="http://schemas.microsoft.com/office/powerpoint/2010/main" val="10677066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CBE3B0D-E3B5-49EB-B71F-FCF3A9E92577}" type="slidenum">
              <a:rPr lang="zh-CN" altLang="en-US" smtClean="0"/>
              <a:t>3</a:t>
            </a:fld>
            <a:endParaRPr lang="zh-CN" altLang="en-US"/>
          </a:p>
        </p:txBody>
      </p:sp>
    </p:spTree>
    <p:extLst>
      <p:ext uri="{BB962C8B-B14F-4D97-AF65-F5344CB8AC3E}">
        <p14:creationId xmlns:p14="http://schemas.microsoft.com/office/powerpoint/2010/main" val="15005864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CBE3B0D-E3B5-49EB-B71F-FCF3A9E92577}" type="slidenum">
              <a:rPr lang="zh-CN" altLang="en-US" smtClean="0"/>
              <a:t>4</a:t>
            </a:fld>
            <a:endParaRPr lang="zh-CN" altLang="en-US"/>
          </a:p>
        </p:txBody>
      </p:sp>
    </p:spTree>
    <p:extLst>
      <p:ext uri="{BB962C8B-B14F-4D97-AF65-F5344CB8AC3E}">
        <p14:creationId xmlns:p14="http://schemas.microsoft.com/office/powerpoint/2010/main" val="35495812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CBE3B0D-E3B5-49EB-B71F-FCF3A9E92577}" type="slidenum">
              <a:rPr lang="zh-CN" altLang="en-US" smtClean="0"/>
              <a:t>5</a:t>
            </a:fld>
            <a:endParaRPr lang="zh-CN" altLang="en-US"/>
          </a:p>
        </p:txBody>
      </p:sp>
    </p:spTree>
    <p:extLst>
      <p:ext uri="{BB962C8B-B14F-4D97-AF65-F5344CB8AC3E}">
        <p14:creationId xmlns:p14="http://schemas.microsoft.com/office/powerpoint/2010/main" val="15141716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CBE3B0D-E3B5-49EB-B71F-FCF3A9E92577}" type="slidenum">
              <a:rPr lang="zh-CN" altLang="en-US" smtClean="0"/>
              <a:t>6</a:t>
            </a:fld>
            <a:endParaRPr lang="zh-CN" altLang="en-US"/>
          </a:p>
        </p:txBody>
      </p:sp>
    </p:spTree>
    <p:extLst>
      <p:ext uri="{BB962C8B-B14F-4D97-AF65-F5344CB8AC3E}">
        <p14:creationId xmlns:p14="http://schemas.microsoft.com/office/powerpoint/2010/main" val="18135128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CBE3B0D-E3B5-49EB-B71F-FCF3A9E92577}" type="slidenum">
              <a:rPr lang="zh-CN" altLang="en-US" smtClean="0"/>
              <a:t>7</a:t>
            </a:fld>
            <a:endParaRPr lang="zh-CN" altLang="en-US"/>
          </a:p>
        </p:txBody>
      </p:sp>
    </p:spTree>
    <p:extLst>
      <p:ext uri="{BB962C8B-B14F-4D97-AF65-F5344CB8AC3E}">
        <p14:creationId xmlns:p14="http://schemas.microsoft.com/office/powerpoint/2010/main" val="34139689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CBE3B0D-E3B5-49EB-B71F-FCF3A9E92577}" type="slidenum">
              <a:rPr lang="zh-CN" altLang="en-US" smtClean="0"/>
              <a:t>8</a:t>
            </a:fld>
            <a:endParaRPr lang="zh-CN" altLang="en-US"/>
          </a:p>
        </p:txBody>
      </p:sp>
    </p:spTree>
    <p:extLst>
      <p:ext uri="{BB962C8B-B14F-4D97-AF65-F5344CB8AC3E}">
        <p14:creationId xmlns:p14="http://schemas.microsoft.com/office/powerpoint/2010/main" val="4798874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CBE3B0D-E3B5-49EB-B71F-FCF3A9E92577}" type="slidenum">
              <a:rPr lang="zh-CN" altLang="en-US" smtClean="0"/>
              <a:t>9</a:t>
            </a:fld>
            <a:endParaRPr lang="zh-CN" altLang="en-US"/>
          </a:p>
        </p:txBody>
      </p:sp>
    </p:spTree>
    <p:extLst>
      <p:ext uri="{BB962C8B-B14F-4D97-AF65-F5344CB8AC3E}">
        <p14:creationId xmlns:p14="http://schemas.microsoft.com/office/powerpoint/2010/main" val="13134208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www.1ppt.com/moban/"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75085" y="1565764"/>
            <a:ext cx="7650956" cy="1080400"/>
          </a:xfrm>
        </p:spPr>
        <p:txBody>
          <a:bodyPr/>
          <a:lstStyle/>
          <a:p>
            <a:r>
              <a:rPr lang="zh-CN" altLang="en-US"/>
              <a:t>单击此处编辑母版标题样式</a:t>
            </a:r>
          </a:p>
        </p:txBody>
      </p:sp>
      <p:sp>
        <p:nvSpPr>
          <p:cNvPr id="3" name="副标题 2"/>
          <p:cNvSpPr>
            <a:spLocks noGrp="1"/>
          </p:cNvSpPr>
          <p:nvPr>
            <p:ph type="subTitle" idx="1"/>
          </p:nvPr>
        </p:nvSpPr>
        <p:spPr>
          <a:xfrm>
            <a:off x="1350169" y="2856177"/>
            <a:ext cx="6300788" cy="1288080"/>
          </a:xfrm>
        </p:spPr>
        <p:txBody>
          <a:bodyPr/>
          <a:lstStyle>
            <a:lvl1pPr marL="0" indent="0" algn="ctr">
              <a:buNone/>
              <a:defRPr>
                <a:solidFill>
                  <a:schemeClr val="tx1">
                    <a:tint val="75000"/>
                  </a:schemeClr>
                </a:solidFill>
              </a:defRPr>
            </a:lvl1pPr>
            <a:lvl2pPr marL="401147" indent="0" algn="ctr">
              <a:buNone/>
              <a:defRPr>
                <a:solidFill>
                  <a:schemeClr val="tx1">
                    <a:tint val="75000"/>
                  </a:schemeClr>
                </a:solidFill>
              </a:defRPr>
            </a:lvl2pPr>
            <a:lvl3pPr marL="802295" indent="0" algn="ctr">
              <a:buNone/>
              <a:defRPr>
                <a:solidFill>
                  <a:schemeClr val="tx1">
                    <a:tint val="75000"/>
                  </a:schemeClr>
                </a:solidFill>
              </a:defRPr>
            </a:lvl3pPr>
            <a:lvl4pPr marL="1203442" indent="0" algn="ctr">
              <a:buNone/>
              <a:defRPr>
                <a:solidFill>
                  <a:schemeClr val="tx1">
                    <a:tint val="75000"/>
                  </a:schemeClr>
                </a:solidFill>
              </a:defRPr>
            </a:lvl4pPr>
            <a:lvl5pPr marL="1604589" indent="0" algn="ctr">
              <a:buNone/>
              <a:defRPr>
                <a:solidFill>
                  <a:schemeClr val="tx1">
                    <a:tint val="75000"/>
                  </a:schemeClr>
                </a:solidFill>
              </a:defRPr>
            </a:lvl5pPr>
            <a:lvl6pPr marL="2005736" indent="0" algn="ctr">
              <a:buNone/>
              <a:defRPr>
                <a:solidFill>
                  <a:schemeClr val="tx1">
                    <a:tint val="75000"/>
                  </a:schemeClr>
                </a:solidFill>
              </a:defRPr>
            </a:lvl6pPr>
            <a:lvl7pPr marL="2406884" indent="0" algn="ctr">
              <a:buNone/>
              <a:defRPr>
                <a:solidFill>
                  <a:schemeClr val="tx1">
                    <a:tint val="75000"/>
                  </a:schemeClr>
                </a:solidFill>
              </a:defRPr>
            </a:lvl7pPr>
            <a:lvl8pPr marL="2808031" indent="0" algn="ctr">
              <a:buNone/>
              <a:defRPr>
                <a:solidFill>
                  <a:schemeClr val="tx1">
                    <a:tint val="75000"/>
                  </a:schemeClr>
                </a:solidFill>
              </a:defRPr>
            </a:lvl8pPr>
            <a:lvl9pPr marL="3209178"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2021/6/6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64284" y="3528219"/>
            <a:ext cx="5400675" cy="416526"/>
          </a:xfrm>
        </p:spPr>
        <p:txBody>
          <a:bodyPr anchor="b"/>
          <a:lstStyle>
            <a:lvl1pPr algn="l">
              <a:defRPr sz="1800" b="1"/>
            </a:lvl1pPr>
          </a:lstStyle>
          <a:p>
            <a:r>
              <a:rPr lang="zh-CN" altLang="en-US"/>
              <a:t>单击此处编辑母版标题样式</a:t>
            </a:r>
          </a:p>
        </p:txBody>
      </p:sp>
      <p:sp>
        <p:nvSpPr>
          <p:cNvPr id="3" name="图片占位符 2"/>
          <p:cNvSpPr>
            <a:spLocks noGrp="1"/>
          </p:cNvSpPr>
          <p:nvPr>
            <p:ph type="pic" idx="1"/>
          </p:nvPr>
        </p:nvSpPr>
        <p:spPr>
          <a:xfrm>
            <a:off x="1764284" y="450361"/>
            <a:ext cx="5400675" cy="3024188"/>
          </a:xfrm>
        </p:spPr>
        <p:txBody>
          <a:bodyPr/>
          <a:lstStyle>
            <a:lvl1pPr marL="0" indent="0">
              <a:buNone/>
              <a:defRPr sz="2800"/>
            </a:lvl1pPr>
            <a:lvl2pPr marL="401147" indent="0">
              <a:buNone/>
              <a:defRPr sz="2500"/>
            </a:lvl2pPr>
            <a:lvl3pPr marL="802295" indent="0">
              <a:buNone/>
              <a:defRPr sz="2100"/>
            </a:lvl3pPr>
            <a:lvl4pPr marL="1203442" indent="0">
              <a:buNone/>
              <a:defRPr sz="1800"/>
            </a:lvl4pPr>
            <a:lvl5pPr marL="1604589" indent="0">
              <a:buNone/>
              <a:defRPr sz="1800"/>
            </a:lvl5pPr>
            <a:lvl6pPr marL="2005736" indent="0">
              <a:buNone/>
              <a:defRPr sz="1800"/>
            </a:lvl6pPr>
            <a:lvl7pPr marL="2406884" indent="0">
              <a:buNone/>
              <a:defRPr sz="1800"/>
            </a:lvl7pPr>
            <a:lvl8pPr marL="2808031" indent="0">
              <a:buNone/>
              <a:defRPr sz="1800"/>
            </a:lvl8pPr>
            <a:lvl9pPr marL="3209178" indent="0">
              <a:buNone/>
              <a:defRPr sz="1800"/>
            </a:lvl9pPr>
          </a:lstStyle>
          <a:p>
            <a:endParaRPr lang="zh-CN" altLang="en-US"/>
          </a:p>
        </p:txBody>
      </p:sp>
      <p:sp>
        <p:nvSpPr>
          <p:cNvPr id="4" name="文本占位符 3"/>
          <p:cNvSpPr>
            <a:spLocks noGrp="1"/>
          </p:cNvSpPr>
          <p:nvPr>
            <p:ph type="body" sz="half" idx="2"/>
          </p:nvPr>
        </p:nvSpPr>
        <p:spPr>
          <a:xfrm>
            <a:off x="1764284" y="3944746"/>
            <a:ext cx="5400675" cy="591536"/>
          </a:xfrm>
        </p:spPr>
        <p:txBody>
          <a:bodyPr/>
          <a:lstStyle>
            <a:lvl1pPr marL="0" indent="0">
              <a:buNone/>
              <a:defRPr sz="1200"/>
            </a:lvl1pPr>
            <a:lvl2pPr marL="401147" indent="0">
              <a:buNone/>
              <a:defRPr sz="1100"/>
            </a:lvl2pPr>
            <a:lvl3pPr marL="802295" indent="0">
              <a:buNone/>
              <a:defRPr sz="900"/>
            </a:lvl3pPr>
            <a:lvl4pPr marL="1203442" indent="0">
              <a:buNone/>
              <a:defRPr sz="800"/>
            </a:lvl4pPr>
            <a:lvl5pPr marL="1604589" indent="0">
              <a:buNone/>
              <a:defRPr sz="800"/>
            </a:lvl5pPr>
            <a:lvl6pPr marL="2005736" indent="0">
              <a:buNone/>
              <a:defRPr sz="800"/>
            </a:lvl6pPr>
            <a:lvl7pPr marL="2406884" indent="0">
              <a:buNone/>
              <a:defRPr sz="800"/>
            </a:lvl7pPr>
            <a:lvl8pPr marL="2808031" indent="0">
              <a:buNone/>
              <a:defRPr sz="800"/>
            </a:lvl8pPr>
            <a:lvl9pPr marL="3209178" indent="0">
              <a:buNone/>
              <a:defRPr sz="8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2021/6/6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2021/6/6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25816" y="201847"/>
            <a:ext cx="2025253" cy="430060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0056" y="201847"/>
            <a:ext cx="5925741" cy="430060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2021/6/6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0056" y="201846"/>
            <a:ext cx="8101013" cy="840052"/>
          </a:xfrm>
          <a:prstGeom prst="rect">
            <a:avLst/>
          </a:prstGeom>
        </p:spPr>
        <p:txBody>
          <a:bodyPr lIns="80229" tIns="40115" rIns="80229" bIns="40115"/>
          <a:lstStyle/>
          <a:p>
            <a:r>
              <a:rPr lang="zh-CN" altLang="en-US"/>
              <a:t>单击此处编辑母版标题样式</a:t>
            </a:r>
          </a:p>
        </p:txBody>
      </p:sp>
      <p:sp>
        <p:nvSpPr>
          <p:cNvPr id="3" name="竖排文字占位符 2"/>
          <p:cNvSpPr>
            <a:spLocks noGrp="1"/>
          </p:cNvSpPr>
          <p:nvPr>
            <p:ph type="body" orient="vert" idx="1"/>
          </p:nvPr>
        </p:nvSpPr>
        <p:spPr>
          <a:xfrm>
            <a:off x="450056" y="1176073"/>
            <a:ext cx="8101013" cy="3326374"/>
          </a:xfrm>
          <a:prstGeom prst="rect">
            <a:avLst/>
          </a:prstGeom>
        </p:spPr>
        <p:txBody>
          <a:bodyPr vert="eaVert" lIns="80229" tIns="40115" rIns="80229" bIns="40115"/>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450056" y="4671624"/>
            <a:ext cx="2100263" cy="268350"/>
          </a:xfrm>
          <a:prstGeom prst="rect">
            <a:avLst/>
          </a:prstGeom>
        </p:spPr>
        <p:txBody>
          <a:bodyPr lIns="80229" tIns="40115" rIns="80229" bIns="40115"/>
          <a:lstStyle/>
          <a:p>
            <a:fld id="{2E3AAC11-D570-4EA9-AFC0-30FB72BA45EB}" type="datetimeFigureOut">
              <a:rPr lang="zh-CN" altLang="en-US" smtClean="0">
                <a:solidFill>
                  <a:prstClr val="black"/>
                </a:solidFill>
              </a:rPr>
              <a:pPr/>
              <a:t>2021/6/6</a:t>
            </a:fld>
            <a:endParaRPr lang="zh-CN" altLang="en-US">
              <a:solidFill>
                <a:prstClr val="black"/>
              </a:solidFill>
            </a:endParaRPr>
          </a:p>
        </p:txBody>
      </p:sp>
      <p:sp>
        <p:nvSpPr>
          <p:cNvPr id="5" name="页脚占位符 4"/>
          <p:cNvSpPr>
            <a:spLocks noGrp="1"/>
          </p:cNvSpPr>
          <p:nvPr>
            <p:ph type="ftr" sz="quarter" idx="11"/>
          </p:nvPr>
        </p:nvSpPr>
        <p:spPr>
          <a:xfrm>
            <a:off x="3075385" y="4671624"/>
            <a:ext cx="2850356" cy="268350"/>
          </a:xfrm>
          <a:prstGeom prst="rect">
            <a:avLst/>
          </a:prstGeom>
        </p:spPr>
        <p:txBody>
          <a:bodyPr lIns="80229" tIns="40115" rIns="80229" bIns="40115"/>
          <a:lstStyle/>
          <a:p>
            <a:endParaRPr lang="zh-CN" altLang="en-US">
              <a:solidFill>
                <a:prstClr val="black"/>
              </a:solidFill>
            </a:endParaRPr>
          </a:p>
        </p:txBody>
      </p:sp>
      <p:sp>
        <p:nvSpPr>
          <p:cNvPr id="6" name="灯片编号占位符 5"/>
          <p:cNvSpPr>
            <a:spLocks noGrp="1"/>
          </p:cNvSpPr>
          <p:nvPr>
            <p:ph type="sldNum" sz="quarter" idx="12"/>
          </p:nvPr>
        </p:nvSpPr>
        <p:spPr>
          <a:xfrm>
            <a:off x="6450806" y="4671624"/>
            <a:ext cx="2100263" cy="268350"/>
          </a:xfrm>
          <a:prstGeom prst="rect">
            <a:avLst/>
          </a:prstGeom>
        </p:spPr>
        <p:txBody>
          <a:bodyPr lIns="80229" tIns="40115" rIns="80229" bIns="40115"/>
          <a:lstStyle/>
          <a:p>
            <a:fld id="{55ECCFAA-F4FB-487C-9F1E-C8836D0C3DC9}" type="slidenum">
              <a:rPr lang="zh-CN" altLang="en-US" smtClean="0">
                <a:solidFill>
                  <a:prstClr val="black"/>
                </a:solidFill>
              </a:rPr>
              <a:pPr/>
              <a:t>‹#›</a:t>
            </a:fld>
            <a:endParaRPr lang="zh-CN" altLang="en-US">
              <a:solidFill>
                <a:prstClr val="black"/>
              </a:solidFill>
            </a:endParaRPr>
          </a:p>
        </p:txBody>
      </p:sp>
    </p:spTree>
    <p:extLst>
      <p:ext uri="{BB962C8B-B14F-4D97-AF65-F5344CB8AC3E}">
        <p14:creationId xmlns:p14="http://schemas.microsoft.com/office/powerpoint/2010/main" val="195552870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25816" y="201847"/>
            <a:ext cx="2025253" cy="4300600"/>
          </a:xfrm>
          <a:prstGeom prst="rect">
            <a:avLst/>
          </a:prstGeom>
        </p:spPr>
        <p:txBody>
          <a:bodyPr vert="eaVert" lIns="80229" tIns="40115" rIns="80229" bIns="40115"/>
          <a:lstStyle/>
          <a:p>
            <a:r>
              <a:rPr lang="zh-CN" altLang="en-US"/>
              <a:t>单击此处编辑母版标题样式</a:t>
            </a:r>
          </a:p>
        </p:txBody>
      </p:sp>
      <p:sp>
        <p:nvSpPr>
          <p:cNvPr id="3" name="竖排文字占位符 2"/>
          <p:cNvSpPr>
            <a:spLocks noGrp="1"/>
          </p:cNvSpPr>
          <p:nvPr>
            <p:ph type="body" orient="vert" idx="1"/>
          </p:nvPr>
        </p:nvSpPr>
        <p:spPr>
          <a:xfrm>
            <a:off x="450056" y="201847"/>
            <a:ext cx="5925741" cy="4300600"/>
          </a:xfrm>
          <a:prstGeom prst="rect">
            <a:avLst/>
          </a:prstGeom>
        </p:spPr>
        <p:txBody>
          <a:bodyPr vert="eaVert" lIns="80229" tIns="40115" rIns="80229" bIns="40115"/>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450056" y="4671624"/>
            <a:ext cx="2100263" cy="268350"/>
          </a:xfrm>
          <a:prstGeom prst="rect">
            <a:avLst/>
          </a:prstGeom>
        </p:spPr>
        <p:txBody>
          <a:bodyPr lIns="80229" tIns="40115" rIns="80229" bIns="40115"/>
          <a:lstStyle/>
          <a:p>
            <a:fld id="{2E3AAC11-D570-4EA9-AFC0-30FB72BA45EB}" type="datetimeFigureOut">
              <a:rPr lang="zh-CN" altLang="en-US" smtClean="0">
                <a:solidFill>
                  <a:prstClr val="black"/>
                </a:solidFill>
              </a:rPr>
              <a:pPr/>
              <a:t>2021/6/6</a:t>
            </a:fld>
            <a:endParaRPr lang="zh-CN" altLang="en-US">
              <a:solidFill>
                <a:prstClr val="black"/>
              </a:solidFill>
            </a:endParaRPr>
          </a:p>
        </p:txBody>
      </p:sp>
      <p:sp>
        <p:nvSpPr>
          <p:cNvPr id="5" name="页脚占位符 4"/>
          <p:cNvSpPr>
            <a:spLocks noGrp="1"/>
          </p:cNvSpPr>
          <p:nvPr>
            <p:ph type="ftr" sz="quarter" idx="11"/>
          </p:nvPr>
        </p:nvSpPr>
        <p:spPr>
          <a:xfrm>
            <a:off x="3075385" y="4671624"/>
            <a:ext cx="2850356" cy="268350"/>
          </a:xfrm>
          <a:prstGeom prst="rect">
            <a:avLst/>
          </a:prstGeom>
        </p:spPr>
        <p:txBody>
          <a:bodyPr lIns="80229" tIns="40115" rIns="80229" bIns="40115"/>
          <a:lstStyle/>
          <a:p>
            <a:endParaRPr lang="zh-CN" altLang="en-US">
              <a:solidFill>
                <a:prstClr val="black"/>
              </a:solidFill>
            </a:endParaRPr>
          </a:p>
        </p:txBody>
      </p:sp>
      <p:sp>
        <p:nvSpPr>
          <p:cNvPr id="6" name="灯片编号占位符 5"/>
          <p:cNvSpPr>
            <a:spLocks noGrp="1"/>
          </p:cNvSpPr>
          <p:nvPr>
            <p:ph type="sldNum" sz="quarter" idx="12"/>
          </p:nvPr>
        </p:nvSpPr>
        <p:spPr>
          <a:xfrm>
            <a:off x="6450806" y="4671624"/>
            <a:ext cx="2100263" cy="268350"/>
          </a:xfrm>
          <a:prstGeom prst="rect">
            <a:avLst/>
          </a:prstGeom>
        </p:spPr>
        <p:txBody>
          <a:bodyPr lIns="80229" tIns="40115" rIns="80229" bIns="40115"/>
          <a:lstStyle/>
          <a:p>
            <a:fld id="{55ECCFAA-F4FB-487C-9F1E-C8836D0C3DC9}" type="slidenum">
              <a:rPr lang="zh-CN" altLang="en-US" smtClean="0">
                <a:solidFill>
                  <a:prstClr val="black"/>
                </a:solidFill>
              </a:rPr>
              <a:pPr/>
              <a:t>‹#›</a:t>
            </a:fld>
            <a:endParaRPr lang="zh-CN" altLang="en-US">
              <a:solidFill>
                <a:prstClr val="black"/>
              </a:solidFill>
            </a:endParaRPr>
          </a:p>
        </p:txBody>
      </p:sp>
    </p:spTree>
    <p:extLst>
      <p:ext uri="{BB962C8B-B14F-4D97-AF65-F5344CB8AC3E}">
        <p14:creationId xmlns:p14="http://schemas.microsoft.com/office/powerpoint/2010/main" val="174321019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38901951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2021/6/6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11027" y="3238868"/>
            <a:ext cx="7650956" cy="1001062"/>
          </a:xfrm>
        </p:spPr>
        <p:txBody>
          <a:bodyPr anchor="t"/>
          <a:lstStyle>
            <a:lvl1pPr algn="l">
              <a:defRPr sz="3500" b="1" cap="all"/>
            </a:lvl1pPr>
          </a:lstStyle>
          <a:p>
            <a:r>
              <a:rPr lang="zh-CN" altLang="en-US"/>
              <a:t>单击此处编辑母版标题样式</a:t>
            </a:r>
          </a:p>
        </p:txBody>
      </p:sp>
      <p:sp>
        <p:nvSpPr>
          <p:cNvPr id="3" name="文本占位符 2"/>
          <p:cNvSpPr>
            <a:spLocks noGrp="1"/>
          </p:cNvSpPr>
          <p:nvPr>
            <p:ph type="body" idx="1"/>
          </p:nvPr>
        </p:nvSpPr>
        <p:spPr>
          <a:xfrm>
            <a:off x="711027" y="2136300"/>
            <a:ext cx="7650956" cy="1102568"/>
          </a:xfrm>
        </p:spPr>
        <p:txBody>
          <a:bodyPr anchor="b"/>
          <a:lstStyle>
            <a:lvl1pPr marL="0" indent="0">
              <a:buNone/>
              <a:defRPr sz="1800">
                <a:solidFill>
                  <a:schemeClr val="tx1">
                    <a:tint val="75000"/>
                  </a:schemeClr>
                </a:solidFill>
              </a:defRPr>
            </a:lvl1pPr>
            <a:lvl2pPr marL="401147" indent="0">
              <a:buNone/>
              <a:defRPr sz="1600">
                <a:solidFill>
                  <a:schemeClr val="tx1">
                    <a:tint val="75000"/>
                  </a:schemeClr>
                </a:solidFill>
              </a:defRPr>
            </a:lvl2pPr>
            <a:lvl3pPr marL="802295" indent="0">
              <a:buNone/>
              <a:defRPr sz="1400">
                <a:solidFill>
                  <a:schemeClr val="tx1">
                    <a:tint val="75000"/>
                  </a:schemeClr>
                </a:solidFill>
              </a:defRPr>
            </a:lvl3pPr>
            <a:lvl4pPr marL="1203442" indent="0">
              <a:buNone/>
              <a:defRPr sz="1200">
                <a:solidFill>
                  <a:schemeClr val="tx1">
                    <a:tint val="75000"/>
                  </a:schemeClr>
                </a:solidFill>
              </a:defRPr>
            </a:lvl4pPr>
            <a:lvl5pPr marL="1604589" indent="0">
              <a:buNone/>
              <a:defRPr sz="1200">
                <a:solidFill>
                  <a:schemeClr val="tx1">
                    <a:tint val="75000"/>
                  </a:schemeClr>
                </a:solidFill>
              </a:defRPr>
            </a:lvl5pPr>
            <a:lvl6pPr marL="2005736" indent="0">
              <a:buNone/>
              <a:defRPr sz="1200">
                <a:solidFill>
                  <a:schemeClr val="tx1">
                    <a:tint val="75000"/>
                  </a:schemeClr>
                </a:solidFill>
              </a:defRPr>
            </a:lvl6pPr>
            <a:lvl7pPr marL="2406884" indent="0">
              <a:buNone/>
              <a:defRPr sz="1200">
                <a:solidFill>
                  <a:schemeClr val="tx1">
                    <a:tint val="75000"/>
                  </a:schemeClr>
                </a:solidFill>
              </a:defRPr>
            </a:lvl7pPr>
            <a:lvl8pPr marL="2808031" indent="0">
              <a:buNone/>
              <a:defRPr sz="1200">
                <a:solidFill>
                  <a:schemeClr val="tx1">
                    <a:tint val="75000"/>
                  </a:schemeClr>
                </a:solidFill>
              </a:defRPr>
            </a:lvl8pPr>
            <a:lvl9pPr marL="3209178" indent="0">
              <a:buNone/>
              <a:defRPr sz="12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2021/6/6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0056" y="1176073"/>
            <a:ext cx="3975497" cy="3326374"/>
          </a:xfrm>
        </p:spPr>
        <p:txBody>
          <a:bodyPr/>
          <a:lstStyle>
            <a:lvl1pPr>
              <a:defRPr sz="2500"/>
            </a:lvl1pPr>
            <a:lvl2pPr>
              <a:defRPr sz="21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575572" y="1176073"/>
            <a:ext cx="3975497" cy="3326374"/>
          </a:xfrm>
        </p:spPr>
        <p:txBody>
          <a:bodyPr/>
          <a:lstStyle>
            <a:lvl1pPr>
              <a:defRPr sz="2500"/>
            </a:lvl1pPr>
            <a:lvl2pPr>
              <a:defRPr sz="21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2021/6/6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0056" y="1128237"/>
            <a:ext cx="3977060" cy="470195"/>
          </a:xfrm>
        </p:spPr>
        <p:txBody>
          <a:bodyPr anchor="b"/>
          <a:lstStyle>
            <a:lvl1pPr marL="0" indent="0">
              <a:buNone/>
              <a:defRPr sz="2100" b="1"/>
            </a:lvl1pPr>
            <a:lvl2pPr marL="401147" indent="0">
              <a:buNone/>
              <a:defRPr sz="1800" b="1"/>
            </a:lvl2pPr>
            <a:lvl3pPr marL="802295" indent="0">
              <a:buNone/>
              <a:defRPr sz="1600" b="1"/>
            </a:lvl3pPr>
            <a:lvl4pPr marL="1203442" indent="0">
              <a:buNone/>
              <a:defRPr sz="1400" b="1"/>
            </a:lvl4pPr>
            <a:lvl5pPr marL="1604589" indent="0">
              <a:buNone/>
              <a:defRPr sz="1400" b="1"/>
            </a:lvl5pPr>
            <a:lvl6pPr marL="2005736" indent="0">
              <a:buNone/>
              <a:defRPr sz="1400" b="1"/>
            </a:lvl6pPr>
            <a:lvl7pPr marL="2406884" indent="0">
              <a:buNone/>
              <a:defRPr sz="1400" b="1"/>
            </a:lvl7pPr>
            <a:lvl8pPr marL="2808031" indent="0">
              <a:buNone/>
              <a:defRPr sz="1400" b="1"/>
            </a:lvl8pPr>
            <a:lvl9pPr marL="3209178" indent="0">
              <a:buNone/>
              <a:defRPr sz="1400" b="1"/>
            </a:lvl9pPr>
          </a:lstStyle>
          <a:p>
            <a:pPr lvl="0"/>
            <a:r>
              <a:rPr lang="zh-CN" altLang="en-US"/>
              <a:t>单击此处编辑母版文本样式</a:t>
            </a:r>
          </a:p>
        </p:txBody>
      </p:sp>
      <p:sp>
        <p:nvSpPr>
          <p:cNvPr id="4" name="内容占位符 3"/>
          <p:cNvSpPr>
            <a:spLocks noGrp="1"/>
          </p:cNvSpPr>
          <p:nvPr>
            <p:ph sz="half" idx="2"/>
          </p:nvPr>
        </p:nvSpPr>
        <p:spPr>
          <a:xfrm>
            <a:off x="450056" y="1598433"/>
            <a:ext cx="3977060" cy="2904014"/>
          </a:xfrm>
        </p:spPr>
        <p:txBody>
          <a:bodyPr/>
          <a:lstStyle>
            <a:lvl1pPr>
              <a:defRPr sz="21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572447" y="1128237"/>
            <a:ext cx="3978622" cy="470195"/>
          </a:xfrm>
        </p:spPr>
        <p:txBody>
          <a:bodyPr anchor="b"/>
          <a:lstStyle>
            <a:lvl1pPr marL="0" indent="0">
              <a:buNone/>
              <a:defRPr sz="2100" b="1"/>
            </a:lvl1pPr>
            <a:lvl2pPr marL="401147" indent="0">
              <a:buNone/>
              <a:defRPr sz="1800" b="1"/>
            </a:lvl2pPr>
            <a:lvl3pPr marL="802295" indent="0">
              <a:buNone/>
              <a:defRPr sz="1600" b="1"/>
            </a:lvl3pPr>
            <a:lvl4pPr marL="1203442" indent="0">
              <a:buNone/>
              <a:defRPr sz="1400" b="1"/>
            </a:lvl4pPr>
            <a:lvl5pPr marL="1604589" indent="0">
              <a:buNone/>
              <a:defRPr sz="1400" b="1"/>
            </a:lvl5pPr>
            <a:lvl6pPr marL="2005736" indent="0">
              <a:buNone/>
              <a:defRPr sz="1400" b="1"/>
            </a:lvl6pPr>
            <a:lvl7pPr marL="2406884" indent="0">
              <a:buNone/>
              <a:defRPr sz="1400" b="1"/>
            </a:lvl7pPr>
            <a:lvl8pPr marL="2808031" indent="0">
              <a:buNone/>
              <a:defRPr sz="1400" b="1"/>
            </a:lvl8pPr>
            <a:lvl9pPr marL="3209178" indent="0">
              <a:buNone/>
              <a:defRPr sz="1400" b="1"/>
            </a:lvl9pPr>
          </a:lstStyle>
          <a:p>
            <a:pPr lvl="0"/>
            <a:r>
              <a:rPr lang="zh-CN" altLang="en-US"/>
              <a:t>单击此处编辑母版文本样式</a:t>
            </a:r>
          </a:p>
        </p:txBody>
      </p:sp>
      <p:sp>
        <p:nvSpPr>
          <p:cNvPr id="6" name="内容占位符 5"/>
          <p:cNvSpPr>
            <a:spLocks noGrp="1"/>
          </p:cNvSpPr>
          <p:nvPr>
            <p:ph sz="quarter" idx="4"/>
          </p:nvPr>
        </p:nvSpPr>
        <p:spPr>
          <a:xfrm>
            <a:off x="4572447" y="1598433"/>
            <a:ext cx="3978622" cy="2904014"/>
          </a:xfrm>
        </p:spPr>
        <p:txBody>
          <a:bodyPr/>
          <a:lstStyle>
            <a:lvl1pPr>
              <a:defRPr sz="21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530820CF-B880-4189-942D-D702A7CBA730}" type="datetimeFigureOut">
              <a:rPr lang="zh-CN" altLang="en-US" smtClean="0"/>
              <a:t>2021/6/6</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1_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dirty="0"/>
              <a:t>单击此处编辑母版标题样式</a:t>
            </a:r>
          </a:p>
        </p:txBody>
      </p:sp>
      <p:sp>
        <p:nvSpPr>
          <p:cNvPr id="3" name="文本占位符 2"/>
          <p:cNvSpPr>
            <a:spLocks noGrp="1"/>
          </p:cNvSpPr>
          <p:nvPr>
            <p:ph type="body" idx="1"/>
          </p:nvPr>
        </p:nvSpPr>
        <p:spPr>
          <a:xfrm>
            <a:off x="450056" y="1128237"/>
            <a:ext cx="3977060" cy="470195"/>
          </a:xfrm>
        </p:spPr>
        <p:txBody>
          <a:bodyPr anchor="b"/>
          <a:lstStyle>
            <a:lvl1pPr marL="0" indent="0">
              <a:buNone/>
              <a:defRPr sz="2100" b="1"/>
            </a:lvl1pPr>
            <a:lvl2pPr marL="401147" indent="0">
              <a:buNone/>
              <a:defRPr sz="1800" b="1"/>
            </a:lvl2pPr>
            <a:lvl3pPr marL="802295" indent="0">
              <a:buNone/>
              <a:defRPr sz="1600" b="1"/>
            </a:lvl3pPr>
            <a:lvl4pPr marL="1203442" indent="0">
              <a:buNone/>
              <a:defRPr sz="1400" b="1"/>
            </a:lvl4pPr>
            <a:lvl5pPr marL="1604589" indent="0">
              <a:buNone/>
              <a:defRPr sz="1400" b="1"/>
            </a:lvl5pPr>
            <a:lvl6pPr marL="2005736" indent="0">
              <a:buNone/>
              <a:defRPr sz="1400" b="1"/>
            </a:lvl6pPr>
            <a:lvl7pPr marL="2406884" indent="0">
              <a:buNone/>
              <a:defRPr sz="1400" b="1"/>
            </a:lvl7pPr>
            <a:lvl8pPr marL="2808031" indent="0">
              <a:buNone/>
              <a:defRPr sz="1400" b="1"/>
            </a:lvl8pPr>
            <a:lvl9pPr marL="3209178" indent="0">
              <a:buNone/>
              <a:defRPr sz="1400" b="1"/>
            </a:lvl9pPr>
          </a:lstStyle>
          <a:p>
            <a:pPr lvl="0"/>
            <a:r>
              <a:rPr lang="zh-CN" altLang="en-US"/>
              <a:t>单击此处编辑母版文本样式</a:t>
            </a:r>
          </a:p>
        </p:txBody>
      </p:sp>
      <p:sp>
        <p:nvSpPr>
          <p:cNvPr id="4" name="内容占位符 3"/>
          <p:cNvSpPr>
            <a:spLocks noGrp="1"/>
          </p:cNvSpPr>
          <p:nvPr>
            <p:ph sz="half" idx="2"/>
          </p:nvPr>
        </p:nvSpPr>
        <p:spPr>
          <a:xfrm>
            <a:off x="450056" y="1598433"/>
            <a:ext cx="3977060" cy="2904014"/>
          </a:xfrm>
        </p:spPr>
        <p:txBody>
          <a:bodyPr/>
          <a:lstStyle>
            <a:lvl1pPr>
              <a:defRPr sz="21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572447" y="1128237"/>
            <a:ext cx="3978622" cy="470195"/>
          </a:xfrm>
        </p:spPr>
        <p:txBody>
          <a:bodyPr anchor="b"/>
          <a:lstStyle>
            <a:lvl1pPr marL="0" indent="0">
              <a:buNone/>
              <a:defRPr sz="2100" b="1"/>
            </a:lvl1pPr>
            <a:lvl2pPr marL="401147" indent="0">
              <a:buNone/>
              <a:defRPr sz="1800" b="1"/>
            </a:lvl2pPr>
            <a:lvl3pPr marL="802295" indent="0">
              <a:buNone/>
              <a:defRPr sz="1600" b="1"/>
            </a:lvl3pPr>
            <a:lvl4pPr marL="1203442" indent="0">
              <a:buNone/>
              <a:defRPr sz="1400" b="1"/>
            </a:lvl4pPr>
            <a:lvl5pPr marL="1604589" indent="0">
              <a:buNone/>
              <a:defRPr sz="1400" b="1"/>
            </a:lvl5pPr>
            <a:lvl6pPr marL="2005736" indent="0">
              <a:buNone/>
              <a:defRPr sz="1400" b="1"/>
            </a:lvl6pPr>
            <a:lvl7pPr marL="2406884" indent="0">
              <a:buNone/>
              <a:defRPr sz="1400" b="1"/>
            </a:lvl7pPr>
            <a:lvl8pPr marL="2808031" indent="0">
              <a:buNone/>
              <a:defRPr sz="1400" b="1"/>
            </a:lvl8pPr>
            <a:lvl9pPr marL="3209178" indent="0">
              <a:buNone/>
              <a:defRPr sz="1400" b="1"/>
            </a:lvl9pPr>
          </a:lstStyle>
          <a:p>
            <a:pPr lvl="0"/>
            <a:r>
              <a:rPr lang="zh-CN" altLang="en-US"/>
              <a:t>单击此处编辑母版文本样式</a:t>
            </a:r>
          </a:p>
        </p:txBody>
      </p:sp>
      <p:sp>
        <p:nvSpPr>
          <p:cNvPr id="6" name="内容占位符 5"/>
          <p:cNvSpPr>
            <a:spLocks noGrp="1"/>
          </p:cNvSpPr>
          <p:nvPr>
            <p:ph sz="quarter" idx="4"/>
          </p:nvPr>
        </p:nvSpPr>
        <p:spPr>
          <a:xfrm>
            <a:off x="4572447" y="1598433"/>
            <a:ext cx="3978622" cy="2904014"/>
          </a:xfrm>
        </p:spPr>
        <p:txBody>
          <a:bodyPr/>
          <a:lstStyle>
            <a:lvl1pPr>
              <a:defRPr sz="21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530820CF-B880-4189-942D-D702A7CBA730}" type="datetimeFigureOut">
              <a:rPr lang="zh-CN" altLang="en-US" smtClean="0"/>
              <a:t>2021/6/6</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t>‹#›</a:t>
            </a:fld>
            <a:endParaRPr lang="zh-CN" altLang="en-US"/>
          </a:p>
        </p:txBody>
      </p:sp>
      <p:sp>
        <p:nvSpPr>
          <p:cNvPr id="11" name="TextBox 10"/>
          <p:cNvSpPr txBox="1"/>
          <p:nvPr userDrawn="1"/>
        </p:nvSpPr>
        <p:spPr>
          <a:xfrm>
            <a:off x="324098" y="4921883"/>
            <a:ext cx="1800200" cy="118430"/>
          </a:xfrm>
          <a:prstGeom prst="rect">
            <a:avLst/>
          </a:prstGeom>
          <a:noFill/>
        </p:spPr>
        <p:txBody>
          <a:bodyPr wrap="square" rtlCol="0">
            <a:spAutoFit/>
          </a:bodyPr>
          <a:lstStyle/>
          <a:p>
            <a:pPr marL="0" marR="0" lvl="0" indent="0" defTabSz="914400" eaLnBrk="1" fontAlgn="auto" latinLnBrk="0" hangingPunct="1">
              <a:lnSpc>
                <a:spcPct val="2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prstClr val="black"/>
                </a:solidFill>
                <a:effectLst/>
                <a:uLnTx/>
                <a:uFillTx/>
                <a:hlinkClick r:id="rId2"/>
              </a:rPr>
              <a:t>PPT</a:t>
            </a:r>
            <a:r>
              <a:rPr kumimoji="0" lang="zh-CN" altLang="en-US" sz="100" b="0" i="0" u="none" strike="noStrike" kern="0" cap="none" spc="0" normalizeH="0" baseline="0" noProof="0" dirty="0">
                <a:ln>
                  <a:noFill/>
                </a:ln>
                <a:solidFill>
                  <a:prstClr val="black"/>
                </a:solidFill>
                <a:effectLst/>
                <a:uLnTx/>
                <a:uFillTx/>
                <a:hlinkClick r:id="rId2"/>
              </a:rPr>
              <a:t>模板</a:t>
            </a:r>
            <a:r>
              <a:rPr kumimoji="0" lang="zh-CN" altLang="en-US" sz="100" b="0" i="0" u="none" strike="noStrike" kern="0" cap="none" spc="0" normalizeH="0" baseline="0" noProof="0" dirty="0">
                <a:ln>
                  <a:noFill/>
                </a:ln>
                <a:solidFill>
                  <a:prstClr val="black"/>
                </a:solidFill>
                <a:effectLst/>
                <a:uLnTx/>
                <a:uFillTx/>
              </a:rPr>
              <a:t> </a:t>
            </a:r>
            <a:r>
              <a:rPr kumimoji="0" lang="en-US" altLang="zh-CN" sz="100" b="0" i="0" u="none" strike="noStrike" kern="0" cap="none" spc="0" normalizeH="0" baseline="0" noProof="0" dirty="0">
                <a:ln>
                  <a:noFill/>
                </a:ln>
                <a:solidFill>
                  <a:prstClr val="black"/>
                </a:solidFill>
                <a:effectLst/>
                <a:uLnTx/>
                <a:uFillTx/>
              </a:rPr>
              <a:t>http://www.1ppt.com/moban/</a:t>
            </a:r>
            <a:r>
              <a:rPr kumimoji="0" lang="zh-CN" altLang="en-US" sz="100" b="0" i="0" u="none" strike="noStrike" kern="0" cap="none" spc="0" normalizeH="0" baseline="0" noProof="0" dirty="0">
                <a:ln>
                  <a:noFill/>
                </a:ln>
                <a:solidFill>
                  <a:prstClr val="black"/>
                </a:solidFill>
                <a:effectLst/>
                <a:uLnTx/>
                <a:uFillTx/>
              </a:rPr>
              <a:t> </a:t>
            </a:r>
            <a:endParaRPr kumimoji="0" lang="en-US" altLang="zh-CN" sz="1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37928700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30820CF-B880-4189-942D-D702A7CBA730}" type="datetimeFigureOut">
              <a:rPr lang="zh-CN" altLang="en-US" smtClean="0"/>
              <a:t>2021/6/6</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2021/6/6</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0057" y="200679"/>
            <a:ext cx="2961308" cy="854053"/>
          </a:xfrm>
        </p:spPr>
        <p:txBody>
          <a:bodyPr anchor="b"/>
          <a:lstStyle>
            <a:lvl1pPr algn="l">
              <a:defRPr sz="1800" b="1"/>
            </a:lvl1pPr>
          </a:lstStyle>
          <a:p>
            <a:r>
              <a:rPr lang="zh-CN" altLang="en-US"/>
              <a:t>单击此处编辑母版标题样式</a:t>
            </a:r>
          </a:p>
        </p:txBody>
      </p:sp>
      <p:sp>
        <p:nvSpPr>
          <p:cNvPr id="3" name="内容占位符 2"/>
          <p:cNvSpPr>
            <a:spLocks noGrp="1"/>
          </p:cNvSpPr>
          <p:nvPr>
            <p:ph idx="1"/>
          </p:nvPr>
        </p:nvSpPr>
        <p:spPr>
          <a:xfrm>
            <a:off x="3519190" y="200679"/>
            <a:ext cx="5031879" cy="4301768"/>
          </a:xfrm>
        </p:spPr>
        <p:txBody>
          <a:bodyPr/>
          <a:lstStyle>
            <a:lvl1pPr>
              <a:defRPr sz="2800"/>
            </a:lvl1pPr>
            <a:lvl2pPr>
              <a:defRPr sz="2500"/>
            </a:lvl2pPr>
            <a:lvl3pPr>
              <a:defRPr sz="21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0057" y="1054733"/>
            <a:ext cx="2961308" cy="3447714"/>
          </a:xfrm>
        </p:spPr>
        <p:txBody>
          <a:bodyPr/>
          <a:lstStyle>
            <a:lvl1pPr marL="0" indent="0">
              <a:buNone/>
              <a:defRPr sz="1200"/>
            </a:lvl1pPr>
            <a:lvl2pPr marL="401147" indent="0">
              <a:buNone/>
              <a:defRPr sz="1100"/>
            </a:lvl2pPr>
            <a:lvl3pPr marL="802295" indent="0">
              <a:buNone/>
              <a:defRPr sz="900"/>
            </a:lvl3pPr>
            <a:lvl4pPr marL="1203442" indent="0">
              <a:buNone/>
              <a:defRPr sz="800"/>
            </a:lvl4pPr>
            <a:lvl5pPr marL="1604589" indent="0">
              <a:buNone/>
              <a:defRPr sz="800"/>
            </a:lvl5pPr>
            <a:lvl6pPr marL="2005736" indent="0">
              <a:buNone/>
              <a:defRPr sz="800"/>
            </a:lvl6pPr>
            <a:lvl7pPr marL="2406884" indent="0">
              <a:buNone/>
              <a:defRPr sz="800"/>
            </a:lvl7pPr>
            <a:lvl8pPr marL="2808031" indent="0">
              <a:buNone/>
              <a:defRPr sz="800"/>
            </a:lvl8pPr>
            <a:lvl9pPr marL="3209178" indent="0">
              <a:buNone/>
              <a:defRPr sz="8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2021/6/6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slideLayout" Target="../slideLayouts/slideLayout14.xml"/><Relationship Id="rId1" Type="http://schemas.openxmlformats.org/officeDocument/2006/relationships/slideLayout" Target="../slideLayouts/slideLayout13.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a:xfrm>
          <a:off x="0" y="0"/>
          <a:ext cx="0" cy="0"/>
          <a:chOff x="0" y="0"/>
          <a:chExt cx="0" cy="0"/>
        </a:xfrm>
      </p:grpSpPr>
      <p:sp>
        <p:nvSpPr>
          <p:cNvPr id="9" name="等腰三角形 8"/>
          <p:cNvSpPr/>
          <p:nvPr userDrawn="1"/>
        </p:nvSpPr>
        <p:spPr>
          <a:xfrm flipV="1">
            <a:off x="2124298" y="-3096468"/>
            <a:ext cx="4536504" cy="4032448"/>
          </a:xfrm>
          <a:prstGeom prst="triangle">
            <a:avLst/>
          </a:prstGeom>
          <a:solidFill>
            <a:srgbClr val="EAEAEA"/>
          </a:solidFill>
          <a:ln>
            <a:solidFill>
              <a:srgbClr val="EAEAE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等腰三角形 7"/>
          <p:cNvSpPr/>
          <p:nvPr userDrawn="1"/>
        </p:nvSpPr>
        <p:spPr>
          <a:xfrm>
            <a:off x="2124298" y="935980"/>
            <a:ext cx="4536504" cy="4104333"/>
          </a:xfrm>
          <a:prstGeom prst="triangle">
            <a:avLst/>
          </a:prstGeom>
          <a:solidFill>
            <a:srgbClr val="EAEAEA"/>
          </a:solidFill>
          <a:ln>
            <a:solidFill>
              <a:srgbClr val="EAEAE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占位符 1"/>
          <p:cNvSpPr>
            <a:spLocks noGrp="1"/>
          </p:cNvSpPr>
          <p:nvPr>
            <p:ph type="title"/>
          </p:nvPr>
        </p:nvSpPr>
        <p:spPr>
          <a:xfrm>
            <a:off x="450056" y="201846"/>
            <a:ext cx="8101013" cy="840052"/>
          </a:xfrm>
          <a:prstGeom prst="rect">
            <a:avLst/>
          </a:prstGeom>
        </p:spPr>
        <p:txBody>
          <a:bodyPr vert="horz" lIns="80229" tIns="40115" rIns="80229" bIns="40115" rtlCol="0" anchor="ctr">
            <a:normAutofit/>
          </a:bodyPr>
          <a:lstStyle/>
          <a:p>
            <a:r>
              <a:rPr lang="zh-CN" altLang="en-US"/>
              <a:t>单击此处编辑母版标题样式</a:t>
            </a:r>
          </a:p>
        </p:txBody>
      </p:sp>
      <p:sp>
        <p:nvSpPr>
          <p:cNvPr id="3" name="文本占位符 2"/>
          <p:cNvSpPr>
            <a:spLocks noGrp="1"/>
          </p:cNvSpPr>
          <p:nvPr>
            <p:ph type="body" idx="1"/>
          </p:nvPr>
        </p:nvSpPr>
        <p:spPr>
          <a:xfrm>
            <a:off x="450056" y="1176073"/>
            <a:ext cx="8101013" cy="3326374"/>
          </a:xfrm>
          <a:prstGeom prst="rect">
            <a:avLst/>
          </a:prstGeom>
        </p:spPr>
        <p:txBody>
          <a:bodyPr vert="horz" lIns="80229" tIns="40115" rIns="80229" bIns="40115"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450056" y="4671624"/>
            <a:ext cx="2100263" cy="268350"/>
          </a:xfrm>
          <a:prstGeom prst="rect">
            <a:avLst/>
          </a:prstGeom>
        </p:spPr>
        <p:txBody>
          <a:bodyPr vert="horz" lIns="80229" tIns="40115" rIns="80229" bIns="40115" rtlCol="0" anchor="ctr"/>
          <a:lstStyle>
            <a:lvl1pPr algn="l">
              <a:defRPr sz="1100">
                <a:solidFill>
                  <a:schemeClr val="tx1">
                    <a:tint val="75000"/>
                  </a:schemeClr>
                </a:solidFill>
              </a:defRPr>
            </a:lvl1pPr>
          </a:lstStyle>
          <a:p>
            <a:fld id="{530820CF-B880-4189-942D-D702A7CBA730}" type="datetimeFigureOut">
              <a:rPr lang="zh-CN" altLang="en-US" smtClean="0"/>
              <a:t>2021/6/6</a:t>
            </a:fld>
            <a:endParaRPr lang="zh-CN" altLang="en-US"/>
          </a:p>
        </p:txBody>
      </p:sp>
      <p:sp>
        <p:nvSpPr>
          <p:cNvPr id="5" name="页脚占位符 4"/>
          <p:cNvSpPr>
            <a:spLocks noGrp="1"/>
          </p:cNvSpPr>
          <p:nvPr>
            <p:ph type="ftr" sz="quarter" idx="3"/>
          </p:nvPr>
        </p:nvSpPr>
        <p:spPr>
          <a:xfrm>
            <a:off x="3075385" y="4671624"/>
            <a:ext cx="2850356" cy="268350"/>
          </a:xfrm>
          <a:prstGeom prst="rect">
            <a:avLst/>
          </a:prstGeom>
        </p:spPr>
        <p:txBody>
          <a:bodyPr vert="horz" lIns="80229" tIns="40115" rIns="80229" bIns="40115" rtlCol="0" anchor="ctr"/>
          <a:lstStyle>
            <a:lvl1pPr algn="ctr">
              <a:defRPr sz="11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450806" y="4671624"/>
            <a:ext cx="2100263" cy="268350"/>
          </a:xfrm>
          <a:prstGeom prst="rect">
            <a:avLst/>
          </a:prstGeom>
        </p:spPr>
        <p:txBody>
          <a:bodyPr vert="horz" lIns="80229" tIns="40115" rIns="80229" bIns="40115" rtlCol="0" anchor="ctr"/>
          <a:lstStyle>
            <a:lvl1pPr algn="r">
              <a:defRPr sz="1100">
                <a:solidFill>
                  <a:schemeClr val="tx1">
                    <a:tint val="75000"/>
                  </a:schemeClr>
                </a:solidFill>
              </a:defRPr>
            </a:lvl1pPr>
          </a:lstStyle>
          <a:p>
            <a:fld id="{0C913308-F349-4B6D-A68A-DD1791B4A57B}"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60" r:id="rId6"/>
    <p:sldLayoutId id="2147483654" r:id="rId7"/>
    <p:sldLayoutId id="2147483655" r:id="rId8"/>
    <p:sldLayoutId id="2147483656" r:id="rId9"/>
    <p:sldLayoutId id="2147483657" r:id="rId10"/>
    <p:sldLayoutId id="2147483658" r:id="rId11"/>
    <p:sldLayoutId id="2147483659" r:id="rId12"/>
  </p:sldLayoutIdLst>
  <p:txStyles>
    <p:titleStyle>
      <a:lvl1pPr algn="ctr" defTabSz="802295" rtl="0" eaLnBrk="1" latinLnBrk="0" hangingPunct="1">
        <a:spcBef>
          <a:spcPct val="0"/>
        </a:spcBef>
        <a:buNone/>
        <a:defRPr sz="3900" kern="1200">
          <a:solidFill>
            <a:schemeClr val="tx1"/>
          </a:solidFill>
          <a:latin typeface="+mj-lt"/>
          <a:ea typeface="+mj-ea"/>
          <a:cs typeface="+mj-cs"/>
        </a:defRPr>
      </a:lvl1pPr>
    </p:titleStyle>
    <p:bodyStyle>
      <a:lvl1pPr marL="300860" indent="-300860" algn="l" defTabSz="802295"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651864" indent="-250717" algn="l" defTabSz="802295" rtl="0" eaLnBrk="1" latinLnBrk="0" hangingPunct="1">
        <a:spcBef>
          <a:spcPct val="20000"/>
        </a:spcBef>
        <a:buFont typeface="Arial" pitchFamily="34" charset="0"/>
        <a:buChar char="–"/>
        <a:defRPr sz="2500" kern="1200">
          <a:solidFill>
            <a:schemeClr val="tx1"/>
          </a:solidFill>
          <a:latin typeface="+mn-lt"/>
          <a:ea typeface="+mn-ea"/>
          <a:cs typeface="+mn-cs"/>
        </a:defRPr>
      </a:lvl2pPr>
      <a:lvl3pPr marL="1002868" indent="-200574" algn="l" defTabSz="802295" rtl="0" eaLnBrk="1" latinLnBrk="0" hangingPunct="1">
        <a:spcBef>
          <a:spcPct val="20000"/>
        </a:spcBef>
        <a:buFont typeface="Arial" pitchFamily="34" charset="0"/>
        <a:buChar char="•"/>
        <a:defRPr sz="2100" kern="1200">
          <a:solidFill>
            <a:schemeClr val="tx1"/>
          </a:solidFill>
          <a:latin typeface="+mn-lt"/>
          <a:ea typeface="+mn-ea"/>
          <a:cs typeface="+mn-cs"/>
        </a:defRPr>
      </a:lvl3pPr>
      <a:lvl4pPr marL="1404015" indent="-200574" algn="l" defTabSz="802295"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1805163" indent="-200574" algn="l" defTabSz="802295"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206310" indent="-200574" algn="l" defTabSz="802295"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607457" indent="-200574" algn="l" defTabSz="802295"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008605" indent="-200574" algn="l" defTabSz="802295"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409752" indent="-200574" algn="l" defTabSz="802295" rtl="0" eaLnBrk="1" latinLnBrk="0" hangingPunct="1">
        <a:spcBef>
          <a:spcPct val="20000"/>
        </a:spcBef>
        <a:buFont typeface="Arial" pitchFamily="34" charset="0"/>
        <a:buChar char="•"/>
        <a:defRPr sz="1800" kern="1200">
          <a:solidFill>
            <a:schemeClr val="tx1"/>
          </a:solidFill>
          <a:latin typeface="+mn-lt"/>
          <a:ea typeface="+mn-ea"/>
          <a:cs typeface="+mn-cs"/>
        </a:defRPr>
      </a:lvl9pPr>
    </p:bodyStyle>
    <p:otherStyle>
      <a:defPPr>
        <a:defRPr lang="zh-CN"/>
      </a:defPPr>
      <a:lvl1pPr marL="0" algn="l" defTabSz="802295" rtl="0" eaLnBrk="1" latinLnBrk="0" hangingPunct="1">
        <a:defRPr sz="1600" kern="1200">
          <a:solidFill>
            <a:schemeClr val="tx1"/>
          </a:solidFill>
          <a:latin typeface="+mn-lt"/>
          <a:ea typeface="+mn-ea"/>
          <a:cs typeface="+mn-cs"/>
        </a:defRPr>
      </a:lvl1pPr>
      <a:lvl2pPr marL="401147" algn="l" defTabSz="802295" rtl="0" eaLnBrk="1" latinLnBrk="0" hangingPunct="1">
        <a:defRPr sz="1600" kern="1200">
          <a:solidFill>
            <a:schemeClr val="tx1"/>
          </a:solidFill>
          <a:latin typeface="+mn-lt"/>
          <a:ea typeface="+mn-ea"/>
          <a:cs typeface="+mn-cs"/>
        </a:defRPr>
      </a:lvl2pPr>
      <a:lvl3pPr marL="802295" algn="l" defTabSz="802295" rtl="0" eaLnBrk="1" latinLnBrk="0" hangingPunct="1">
        <a:defRPr sz="1600" kern="1200">
          <a:solidFill>
            <a:schemeClr val="tx1"/>
          </a:solidFill>
          <a:latin typeface="+mn-lt"/>
          <a:ea typeface="+mn-ea"/>
          <a:cs typeface="+mn-cs"/>
        </a:defRPr>
      </a:lvl3pPr>
      <a:lvl4pPr marL="1203442" algn="l" defTabSz="802295" rtl="0" eaLnBrk="1" latinLnBrk="0" hangingPunct="1">
        <a:defRPr sz="1600" kern="1200">
          <a:solidFill>
            <a:schemeClr val="tx1"/>
          </a:solidFill>
          <a:latin typeface="+mn-lt"/>
          <a:ea typeface="+mn-ea"/>
          <a:cs typeface="+mn-cs"/>
        </a:defRPr>
      </a:lvl4pPr>
      <a:lvl5pPr marL="1604589" algn="l" defTabSz="802295" rtl="0" eaLnBrk="1" latinLnBrk="0" hangingPunct="1">
        <a:defRPr sz="1600" kern="1200">
          <a:solidFill>
            <a:schemeClr val="tx1"/>
          </a:solidFill>
          <a:latin typeface="+mn-lt"/>
          <a:ea typeface="+mn-ea"/>
          <a:cs typeface="+mn-cs"/>
        </a:defRPr>
      </a:lvl5pPr>
      <a:lvl6pPr marL="2005736" algn="l" defTabSz="802295" rtl="0" eaLnBrk="1" latinLnBrk="0" hangingPunct="1">
        <a:defRPr sz="1600" kern="1200">
          <a:solidFill>
            <a:schemeClr val="tx1"/>
          </a:solidFill>
          <a:latin typeface="+mn-lt"/>
          <a:ea typeface="+mn-ea"/>
          <a:cs typeface="+mn-cs"/>
        </a:defRPr>
      </a:lvl6pPr>
      <a:lvl7pPr marL="2406884" algn="l" defTabSz="802295" rtl="0" eaLnBrk="1" latinLnBrk="0" hangingPunct="1">
        <a:defRPr sz="1600" kern="1200">
          <a:solidFill>
            <a:schemeClr val="tx1"/>
          </a:solidFill>
          <a:latin typeface="+mn-lt"/>
          <a:ea typeface="+mn-ea"/>
          <a:cs typeface="+mn-cs"/>
        </a:defRPr>
      </a:lvl7pPr>
      <a:lvl8pPr marL="2808031" algn="l" defTabSz="802295" rtl="0" eaLnBrk="1" latinLnBrk="0" hangingPunct="1">
        <a:defRPr sz="1600" kern="1200">
          <a:solidFill>
            <a:schemeClr val="tx1"/>
          </a:solidFill>
          <a:latin typeface="+mn-lt"/>
          <a:ea typeface="+mn-ea"/>
          <a:cs typeface="+mn-cs"/>
        </a:defRPr>
      </a:lvl8pPr>
      <a:lvl9pPr marL="3209178" algn="l" defTabSz="802295" rtl="0" eaLnBrk="1" latinLnBrk="0" hangingPunct="1">
        <a:defRPr sz="16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82702397"/>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Lst>
  <p:txStyles>
    <p:titleStyle>
      <a:lvl1pPr algn="ctr" defTabSz="802295" rtl="0" eaLnBrk="1" latinLnBrk="0" hangingPunct="1">
        <a:spcBef>
          <a:spcPct val="0"/>
        </a:spcBef>
        <a:buNone/>
        <a:defRPr sz="3900" kern="1200">
          <a:solidFill>
            <a:schemeClr val="tx1"/>
          </a:solidFill>
          <a:latin typeface="+mj-lt"/>
          <a:ea typeface="+mj-ea"/>
          <a:cs typeface="+mj-cs"/>
        </a:defRPr>
      </a:lvl1pPr>
    </p:titleStyle>
    <p:bodyStyle>
      <a:lvl1pPr marL="300860" indent="-300860" algn="l" defTabSz="802295"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1pPr>
      <a:lvl2pPr marL="651864" indent="-250717" algn="l" defTabSz="802295" rtl="0" eaLnBrk="1" latinLnBrk="0" hangingPunct="1">
        <a:spcBef>
          <a:spcPct val="20000"/>
        </a:spcBef>
        <a:buFont typeface="Arial" panose="020B0604020202020204" pitchFamily="34" charset="0"/>
        <a:buChar char="–"/>
        <a:defRPr sz="2500" kern="1200">
          <a:solidFill>
            <a:schemeClr val="tx1"/>
          </a:solidFill>
          <a:latin typeface="+mn-lt"/>
          <a:ea typeface="+mn-ea"/>
          <a:cs typeface="+mn-cs"/>
        </a:defRPr>
      </a:lvl2pPr>
      <a:lvl3pPr marL="1002868" indent="-200574" algn="l" defTabSz="802295"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3pPr>
      <a:lvl4pPr marL="1404015" indent="-200574" algn="l" defTabSz="80229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4pPr>
      <a:lvl5pPr marL="1805163" indent="-200574" algn="l" defTabSz="80229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5pPr>
      <a:lvl6pPr marL="2206310" indent="-200574" algn="l" defTabSz="80229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6pPr>
      <a:lvl7pPr marL="2607457" indent="-200574" algn="l" defTabSz="80229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7pPr>
      <a:lvl8pPr marL="3008605" indent="-200574" algn="l" defTabSz="80229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8pPr>
      <a:lvl9pPr marL="3409752" indent="-200574" algn="l" defTabSz="80229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802295" rtl="0" eaLnBrk="1" latinLnBrk="0" hangingPunct="1">
        <a:defRPr sz="1600" kern="1200">
          <a:solidFill>
            <a:schemeClr val="tx1"/>
          </a:solidFill>
          <a:latin typeface="+mn-lt"/>
          <a:ea typeface="+mn-ea"/>
          <a:cs typeface="+mn-cs"/>
        </a:defRPr>
      </a:lvl1pPr>
      <a:lvl2pPr marL="401147" algn="l" defTabSz="802295" rtl="0" eaLnBrk="1" latinLnBrk="0" hangingPunct="1">
        <a:defRPr sz="1600" kern="1200">
          <a:solidFill>
            <a:schemeClr val="tx1"/>
          </a:solidFill>
          <a:latin typeface="+mn-lt"/>
          <a:ea typeface="+mn-ea"/>
          <a:cs typeface="+mn-cs"/>
        </a:defRPr>
      </a:lvl2pPr>
      <a:lvl3pPr marL="802295" algn="l" defTabSz="802295" rtl="0" eaLnBrk="1" latinLnBrk="0" hangingPunct="1">
        <a:defRPr sz="1600" kern="1200">
          <a:solidFill>
            <a:schemeClr val="tx1"/>
          </a:solidFill>
          <a:latin typeface="+mn-lt"/>
          <a:ea typeface="+mn-ea"/>
          <a:cs typeface="+mn-cs"/>
        </a:defRPr>
      </a:lvl3pPr>
      <a:lvl4pPr marL="1203442" algn="l" defTabSz="802295" rtl="0" eaLnBrk="1" latinLnBrk="0" hangingPunct="1">
        <a:defRPr sz="1600" kern="1200">
          <a:solidFill>
            <a:schemeClr val="tx1"/>
          </a:solidFill>
          <a:latin typeface="+mn-lt"/>
          <a:ea typeface="+mn-ea"/>
          <a:cs typeface="+mn-cs"/>
        </a:defRPr>
      </a:lvl4pPr>
      <a:lvl5pPr marL="1604589" algn="l" defTabSz="802295" rtl="0" eaLnBrk="1" latinLnBrk="0" hangingPunct="1">
        <a:defRPr sz="1600" kern="1200">
          <a:solidFill>
            <a:schemeClr val="tx1"/>
          </a:solidFill>
          <a:latin typeface="+mn-lt"/>
          <a:ea typeface="+mn-ea"/>
          <a:cs typeface="+mn-cs"/>
        </a:defRPr>
      </a:lvl5pPr>
      <a:lvl6pPr marL="2005736" algn="l" defTabSz="802295" rtl="0" eaLnBrk="1" latinLnBrk="0" hangingPunct="1">
        <a:defRPr sz="1600" kern="1200">
          <a:solidFill>
            <a:schemeClr val="tx1"/>
          </a:solidFill>
          <a:latin typeface="+mn-lt"/>
          <a:ea typeface="+mn-ea"/>
          <a:cs typeface="+mn-cs"/>
        </a:defRPr>
      </a:lvl6pPr>
      <a:lvl7pPr marL="2406884" algn="l" defTabSz="802295" rtl="0" eaLnBrk="1" latinLnBrk="0" hangingPunct="1">
        <a:defRPr sz="1600" kern="1200">
          <a:solidFill>
            <a:schemeClr val="tx1"/>
          </a:solidFill>
          <a:latin typeface="+mn-lt"/>
          <a:ea typeface="+mn-ea"/>
          <a:cs typeface="+mn-cs"/>
        </a:defRPr>
      </a:lvl7pPr>
      <a:lvl8pPr marL="2808031" algn="l" defTabSz="802295" rtl="0" eaLnBrk="1" latinLnBrk="0" hangingPunct="1">
        <a:defRPr sz="1600" kern="1200">
          <a:solidFill>
            <a:schemeClr val="tx1"/>
          </a:solidFill>
          <a:latin typeface="+mn-lt"/>
          <a:ea typeface="+mn-ea"/>
          <a:cs typeface="+mn-cs"/>
        </a:defRPr>
      </a:lvl8pPr>
      <a:lvl9pPr marL="3209178" algn="l" defTabSz="802295" rtl="0" eaLnBrk="1" latinLnBrk="0" hangingPunct="1">
        <a:defRPr sz="1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8" Type="http://schemas.openxmlformats.org/officeDocument/2006/relationships/tags" Target="../tags/tag11.xml"/><Relationship Id="rId13" Type="http://schemas.openxmlformats.org/officeDocument/2006/relationships/image" Target="../media/image3.png"/><Relationship Id="rId3" Type="http://schemas.openxmlformats.org/officeDocument/2006/relationships/tags" Target="../tags/tag6.xml"/><Relationship Id="rId7" Type="http://schemas.openxmlformats.org/officeDocument/2006/relationships/tags" Target="../tags/tag10.xml"/><Relationship Id="rId12" Type="http://schemas.openxmlformats.org/officeDocument/2006/relationships/image" Target="../media/image4.png"/><Relationship Id="rId2" Type="http://schemas.openxmlformats.org/officeDocument/2006/relationships/tags" Target="../tags/tag5.xml"/><Relationship Id="rId1" Type="http://schemas.openxmlformats.org/officeDocument/2006/relationships/tags" Target="../tags/tag4.xml"/><Relationship Id="rId6" Type="http://schemas.openxmlformats.org/officeDocument/2006/relationships/tags" Target="../tags/tag9.xml"/><Relationship Id="rId11" Type="http://schemas.openxmlformats.org/officeDocument/2006/relationships/notesSlide" Target="../notesSlides/notesSlide13.xml"/><Relationship Id="rId5" Type="http://schemas.openxmlformats.org/officeDocument/2006/relationships/tags" Target="../tags/tag8.xml"/><Relationship Id="rId10" Type="http://schemas.openxmlformats.org/officeDocument/2006/relationships/slideLayout" Target="../slideLayouts/slideLayout1.xml"/><Relationship Id="rId4" Type="http://schemas.openxmlformats.org/officeDocument/2006/relationships/tags" Target="../tags/tag7.xml"/><Relationship Id="rId9" Type="http://schemas.openxmlformats.org/officeDocument/2006/relationships/tags" Target="../tags/tag12.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xml"/><Relationship Id="rId1" Type="http://schemas.openxmlformats.org/officeDocument/2006/relationships/tags" Target="../tags/tag13.xml"/><Relationship Id="rId5" Type="http://schemas.openxmlformats.org/officeDocument/2006/relationships/image" Target="../media/image5.png"/><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xml"/><Relationship Id="rId1" Type="http://schemas.openxmlformats.org/officeDocument/2006/relationships/tags" Target="../tags/tag14.xml"/><Relationship Id="rId5" Type="http://schemas.openxmlformats.org/officeDocument/2006/relationships/image" Target="../media/image6.tiff"/><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xml"/><Relationship Id="rId1" Type="http://schemas.openxmlformats.org/officeDocument/2006/relationships/tags" Target="../tags/tag2.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xml"/><Relationship Id="rId1" Type="http://schemas.openxmlformats.org/officeDocument/2006/relationships/tags" Target="../tags/tag3.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Documents and Settings\Administrator\桌面\新建文件夹 (2)\5.15封面参考\复件 (35) 复件 4\cb961778f4b1fbd61.jp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0" y="0"/>
            <a:ext cx="9001125" cy="5063132"/>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6"/>
          <p:cNvSpPr/>
          <p:nvPr/>
        </p:nvSpPr>
        <p:spPr>
          <a:xfrm>
            <a:off x="1379730" y="1195621"/>
            <a:ext cx="5898894" cy="1299156"/>
          </a:xfrm>
          <a:prstGeom prst="rect">
            <a:avLst/>
          </a:prstGeom>
        </p:spPr>
        <p:txBody>
          <a:bodyPr wrap="none" lIns="67391" tIns="33696" rIns="67391" bIns="33696">
            <a:spAutoFit/>
          </a:bodyPr>
          <a:lstStyle/>
          <a:p>
            <a:pPr algn="ctr">
              <a:defRPr/>
            </a:pPr>
            <a:r>
              <a:rPr lang="en-US" altLang="zh-CN" sz="4000" kern="0" dirty="0">
                <a:solidFill>
                  <a:srgbClr val="3B3837"/>
                </a:solidFill>
                <a:cs typeface="+mn-ea"/>
                <a:sym typeface="+mn-lt"/>
              </a:rPr>
              <a:t>Phone-Based </a:t>
            </a:r>
          </a:p>
          <a:p>
            <a:pPr algn="ctr">
              <a:defRPr/>
            </a:pPr>
            <a:r>
              <a:rPr lang="en-US" altLang="zh-CN" sz="4000" kern="0" dirty="0">
                <a:solidFill>
                  <a:srgbClr val="3B3837"/>
                </a:solidFill>
                <a:cs typeface="+mn-ea"/>
                <a:sym typeface="+mn-lt"/>
              </a:rPr>
              <a:t>Relationship Estimation</a:t>
            </a:r>
            <a:endParaRPr lang="zh-CN" altLang="en-US" sz="4000" kern="0" dirty="0">
              <a:solidFill>
                <a:srgbClr val="3B3837"/>
              </a:solidFill>
              <a:cs typeface="+mn-ea"/>
              <a:sym typeface="+mn-lt"/>
            </a:endParaRPr>
          </a:p>
        </p:txBody>
      </p:sp>
      <p:sp>
        <p:nvSpPr>
          <p:cNvPr id="5" name="Rectangle 36"/>
          <p:cNvSpPr/>
          <p:nvPr/>
        </p:nvSpPr>
        <p:spPr>
          <a:xfrm>
            <a:off x="2185078" y="2667336"/>
            <a:ext cx="5093546" cy="314271"/>
          </a:xfrm>
          <a:prstGeom prst="rect">
            <a:avLst/>
          </a:prstGeom>
        </p:spPr>
        <p:txBody>
          <a:bodyPr wrap="none" lIns="67391" tIns="33696" rIns="67391" bIns="33696">
            <a:spAutoFit/>
          </a:bodyPr>
          <a:lstStyle/>
          <a:p>
            <a:pPr algn="ctr"/>
            <a:r>
              <a:rPr lang="en-US" altLang="zh-CN" dirty="0"/>
              <a:t>Machine Learning	Population Heterogeneity</a:t>
            </a:r>
          </a:p>
        </p:txBody>
      </p:sp>
      <p:cxnSp>
        <p:nvCxnSpPr>
          <p:cNvPr id="12" name="直接连接符 11"/>
          <p:cNvCxnSpPr>
            <a:cxnSpLocks/>
          </p:cNvCxnSpPr>
          <p:nvPr/>
        </p:nvCxnSpPr>
        <p:spPr>
          <a:xfrm>
            <a:off x="3132410" y="3218933"/>
            <a:ext cx="2592288" cy="0"/>
          </a:xfrm>
          <a:prstGeom prst="line">
            <a:avLst/>
          </a:prstGeom>
          <a:ln w="15875">
            <a:solidFill>
              <a:srgbClr val="D9D9D9"/>
            </a:solidFill>
          </a:ln>
        </p:spPr>
        <p:style>
          <a:lnRef idx="1">
            <a:schemeClr val="accent1"/>
          </a:lnRef>
          <a:fillRef idx="0">
            <a:schemeClr val="accent1"/>
          </a:fillRef>
          <a:effectRef idx="0">
            <a:schemeClr val="accent1"/>
          </a:effectRef>
          <a:fontRef idx="minor">
            <a:schemeClr val="tx1"/>
          </a:fontRef>
        </p:style>
      </p:cxnSp>
      <p:sp>
        <p:nvSpPr>
          <p:cNvPr id="6" name="Rectangle 36"/>
          <p:cNvSpPr/>
          <p:nvPr/>
        </p:nvSpPr>
        <p:spPr>
          <a:xfrm>
            <a:off x="3658400" y="3074917"/>
            <a:ext cx="1341556" cy="237327"/>
          </a:xfrm>
          <a:prstGeom prst="rect">
            <a:avLst/>
          </a:prstGeom>
          <a:solidFill>
            <a:srgbClr val="F1F1F1"/>
          </a:solidFill>
        </p:spPr>
        <p:txBody>
          <a:bodyPr wrap="none" lIns="67391" tIns="33696" rIns="67391" bIns="33696">
            <a:spAutoFit/>
          </a:bodyPr>
          <a:lstStyle/>
          <a:p>
            <a:pPr algn="ctr">
              <a:defRPr/>
            </a:pPr>
            <a:r>
              <a:rPr lang="en-US" altLang="zh-CN" sz="1100" kern="0" dirty="0">
                <a:solidFill>
                  <a:srgbClr val="3B3837"/>
                </a:solidFill>
                <a:cs typeface="+mn-ea"/>
                <a:sym typeface="+mn-lt"/>
              </a:rPr>
              <a:t>Presenter</a:t>
            </a:r>
            <a:r>
              <a:rPr lang="zh-CN" altLang="en-US" sz="1100" kern="0" dirty="0">
                <a:solidFill>
                  <a:srgbClr val="3B3837"/>
                </a:solidFill>
                <a:cs typeface="+mn-ea"/>
                <a:sym typeface="+mn-lt"/>
              </a:rPr>
              <a:t>：李沛瑶</a:t>
            </a:r>
          </a:p>
        </p:txBody>
      </p:sp>
    </p:spTree>
    <p:extLst>
      <p:ext uri="{BB962C8B-B14F-4D97-AF65-F5344CB8AC3E}">
        <p14:creationId xmlns:p14="http://schemas.microsoft.com/office/powerpoint/2010/main" val="27569490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8" name="Group 72"/>
          <p:cNvGrpSpPr/>
          <p:nvPr/>
        </p:nvGrpSpPr>
        <p:grpSpPr>
          <a:xfrm>
            <a:off x="5169427" y="963876"/>
            <a:ext cx="3658217" cy="2881295"/>
            <a:chOff x="5576282" y="1331762"/>
            <a:chExt cx="2239601" cy="2940280"/>
          </a:xfrm>
        </p:grpSpPr>
        <p:sp>
          <p:nvSpPr>
            <p:cNvPr id="9" name="Text Placeholder 3"/>
            <p:cNvSpPr txBox="1">
              <a:spLocks/>
            </p:cNvSpPr>
            <p:nvPr/>
          </p:nvSpPr>
          <p:spPr>
            <a:xfrm>
              <a:off x="5576282" y="1331762"/>
              <a:ext cx="1307586" cy="314078"/>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171450" indent="-171450" algn="l" defTabSz="896022">
                <a:spcBef>
                  <a:spcPct val="20000"/>
                </a:spcBef>
                <a:buFont typeface="Wingdings" pitchFamily="2" charset="2"/>
                <a:buChar char="Ø"/>
                <a:defRPr/>
              </a:pPr>
              <a:r>
                <a:rPr lang="en-US" altLang="zh-CN" sz="2000" b="1" dirty="0">
                  <a:solidFill>
                    <a:schemeClr val="tx1">
                      <a:lumMod val="65000"/>
                      <a:lumOff val="35000"/>
                    </a:schemeClr>
                  </a:solidFill>
                  <a:cs typeface="+mn-ea"/>
                  <a:sym typeface="+mn-lt"/>
                </a:rPr>
                <a:t>Pre-processing</a:t>
              </a:r>
              <a:endParaRPr lang="en-US" sz="2000" b="1" dirty="0">
                <a:solidFill>
                  <a:schemeClr val="tx1">
                    <a:lumMod val="65000"/>
                    <a:lumOff val="35000"/>
                  </a:schemeClr>
                </a:solidFill>
                <a:cs typeface="+mn-ea"/>
                <a:sym typeface="+mn-lt"/>
              </a:endParaRPr>
            </a:p>
          </p:txBody>
        </p:sp>
        <p:sp>
          <p:nvSpPr>
            <p:cNvPr id="10" name="Text Placeholder 3"/>
            <p:cNvSpPr txBox="1">
              <a:spLocks/>
            </p:cNvSpPr>
            <p:nvPr/>
          </p:nvSpPr>
          <p:spPr>
            <a:xfrm>
              <a:off x="5576282" y="1870527"/>
              <a:ext cx="2239601" cy="2401515"/>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896022">
                <a:lnSpc>
                  <a:spcPct val="150000"/>
                </a:lnSpc>
                <a:spcBef>
                  <a:spcPct val="20000"/>
                </a:spcBef>
                <a:defRPr/>
              </a:pPr>
              <a:r>
                <a:rPr lang="en-US" sz="1400" dirty="0">
                  <a:solidFill>
                    <a:schemeClr val="tx1">
                      <a:lumMod val="65000"/>
                      <a:lumOff val="35000"/>
                    </a:schemeClr>
                  </a:solidFill>
                  <a:cs typeface="+mn-ea"/>
                  <a:sym typeface="+mn-lt"/>
                </a:rPr>
                <a:t>Delete the "Other" category</a:t>
              </a:r>
            </a:p>
            <a:p>
              <a:pPr algn="l" defTabSz="896022">
                <a:lnSpc>
                  <a:spcPct val="150000"/>
                </a:lnSpc>
                <a:spcBef>
                  <a:spcPct val="20000"/>
                </a:spcBef>
                <a:defRPr/>
              </a:pPr>
              <a:r>
                <a:rPr lang="en-US" sz="1400" dirty="0">
                  <a:solidFill>
                    <a:schemeClr val="tx1">
                      <a:lumMod val="65000"/>
                      <a:lumOff val="35000"/>
                    </a:schemeClr>
                  </a:solidFill>
                  <a:cs typeface="+mn-ea"/>
                  <a:sym typeface="+mn-lt"/>
                </a:rPr>
                <a:t>Communication volume approximates the level of social support</a:t>
              </a:r>
            </a:p>
            <a:p>
              <a:pPr algn="l" defTabSz="896022">
                <a:lnSpc>
                  <a:spcPct val="150000"/>
                </a:lnSpc>
                <a:spcBef>
                  <a:spcPct val="20000"/>
                </a:spcBef>
                <a:defRPr/>
              </a:pPr>
              <a:r>
                <a:rPr lang="en-US" sz="1400" dirty="0">
                  <a:solidFill>
                    <a:schemeClr val="tx1">
                      <a:lumMod val="65000"/>
                      <a:lumOff val="35000"/>
                    </a:schemeClr>
                  </a:solidFill>
                  <a:cs typeface="+mn-ea"/>
                  <a:sym typeface="+mn-lt"/>
                </a:rPr>
                <a:t>Estimated relationship roles for the top 5 contacts</a:t>
              </a:r>
            </a:p>
            <a:p>
              <a:pPr algn="l" defTabSz="896022">
                <a:lnSpc>
                  <a:spcPct val="150000"/>
                </a:lnSpc>
                <a:spcBef>
                  <a:spcPct val="20000"/>
                </a:spcBef>
                <a:defRPr/>
              </a:pPr>
              <a:r>
                <a:rPr lang="en-US" sz="1400" dirty="0">
                  <a:solidFill>
                    <a:schemeClr val="tx1">
                      <a:lumMod val="65000"/>
                      <a:lumOff val="35000"/>
                    </a:schemeClr>
                  </a:solidFill>
                  <a:cs typeface="+mn-ea"/>
                  <a:sym typeface="+mn-lt"/>
                </a:rPr>
                <a:t>Remove contacts who communicate infrequently</a:t>
              </a:r>
            </a:p>
          </p:txBody>
        </p:sp>
      </p:grpSp>
      <p:pic>
        <p:nvPicPr>
          <p:cNvPr id="38" name="图片 3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9459551">
            <a:off x="294107" y="130090"/>
            <a:ext cx="363036" cy="507865"/>
          </a:xfrm>
          <a:prstGeom prst="rect">
            <a:avLst/>
          </a:prstGeom>
        </p:spPr>
      </p:pic>
      <p:sp>
        <p:nvSpPr>
          <p:cNvPr id="39" name="Rectangle 36"/>
          <p:cNvSpPr/>
          <p:nvPr/>
        </p:nvSpPr>
        <p:spPr>
          <a:xfrm>
            <a:off x="396106" y="287908"/>
            <a:ext cx="1944216" cy="345049"/>
          </a:xfrm>
          <a:prstGeom prst="rect">
            <a:avLst/>
          </a:prstGeom>
          <a:noFill/>
        </p:spPr>
        <p:txBody>
          <a:bodyPr wrap="square" lIns="67391" tIns="33696" rIns="67391" bIns="33696">
            <a:spAutoFit/>
          </a:bodyPr>
          <a:lstStyle/>
          <a:p>
            <a:pPr algn="ctr">
              <a:defRPr/>
            </a:pPr>
            <a:r>
              <a:rPr lang="en-US" altLang="zh-CN" sz="1800" kern="0" dirty="0">
                <a:solidFill>
                  <a:srgbClr val="3B3837"/>
                </a:solidFill>
                <a:cs typeface="+mn-ea"/>
                <a:sym typeface="+mn-lt"/>
              </a:rPr>
              <a:t>Data</a:t>
            </a:r>
            <a:endParaRPr lang="zh-CN" altLang="en-US" sz="1800" kern="0" dirty="0">
              <a:solidFill>
                <a:srgbClr val="3B3837"/>
              </a:solidFill>
              <a:cs typeface="+mn-ea"/>
              <a:sym typeface="+mn-lt"/>
            </a:endParaRPr>
          </a:p>
        </p:txBody>
      </p:sp>
      <p:grpSp>
        <p:nvGrpSpPr>
          <p:cNvPr id="47" name="Group 72">
            <a:extLst>
              <a:ext uri="{FF2B5EF4-FFF2-40B4-BE49-F238E27FC236}">
                <a16:creationId xmlns:a16="http://schemas.microsoft.com/office/drawing/2014/main" id="{2DA682C2-A535-4343-88B1-4E6551C89FDB}"/>
              </a:ext>
            </a:extLst>
          </p:cNvPr>
          <p:cNvGrpSpPr/>
          <p:nvPr/>
        </p:nvGrpSpPr>
        <p:grpSpPr>
          <a:xfrm>
            <a:off x="480145" y="968805"/>
            <a:ext cx="3306811" cy="2467022"/>
            <a:chOff x="5603652" y="1635324"/>
            <a:chExt cx="1992287" cy="1340852"/>
          </a:xfrm>
        </p:grpSpPr>
        <p:sp>
          <p:nvSpPr>
            <p:cNvPr id="48" name="Text Placeholder 3">
              <a:extLst>
                <a:ext uri="{FF2B5EF4-FFF2-40B4-BE49-F238E27FC236}">
                  <a16:creationId xmlns:a16="http://schemas.microsoft.com/office/drawing/2014/main" id="{4B012129-4B02-174B-9EC5-2AEBA9AF5269}"/>
                </a:ext>
              </a:extLst>
            </p:cNvPr>
            <p:cNvSpPr txBox="1">
              <a:spLocks/>
            </p:cNvSpPr>
            <p:nvPr/>
          </p:nvSpPr>
          <p:spPr>
            <a:xfrm>
              <a:off x="5603652" y="1635324"/>
              <a:ext cx="1310559" cy="167280"/>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171450" indent="-171450" algn="l" defTabSz="896022">
                <a:spcBef>
                  <a:spcPct val="20000"/>
                </a:spcBef>
                <a:buFont typeface="Wingdings" pitchFamily="2" charset="2"/>
                <a:buChar char="Ø"/>
                <a:defRPr/>
              </a:pPr>
              <a:r>
                <a:rPr lang="en-US" sz="2000" b="1" dirty="0">
                  <a:solidFill>
                    <a:schemeClr val="tx1">
                      <a:lumMod val="65000"/>
                      <a:lumOff val="35000"/>
                    </a:schemeClr>
                  </a:solidFill>
                  <a:cs typeface="+mn-ea"/>
                  <a:sym typeface="+mn-lt"/>
                </a:rPr>
                <a:t>Data Collection</a:t>
              </a:r>
            </a:p>
          </p:txBody>
        </p:sp>
        <p:sp>
          <p:nvSpPr>
            <p:cNvPr id="49" name="Text Placeholder 3">
              <a:extLst>
                <a:ext uri="{FF2B5EF4-FFF2-40B4-BE49-F238E27FC236}">
                  <a16:creationId xmlns:a16="http://schemas.microsoft.com/office/drawing/2014/main" id="{EBBE255A-7794-0340-92AE-95A60FF9179F}"/>
                </a:ext>
              </a:extLst>
            </p:cNvPr>
            <p:cNvSpPr txBox="1">
              <a:spLocks/>
            </p:cNvSpPr>
            <p:nvPr/>
          </p:nvSpPr>
          <p:spPr>
            <a:xfrm>
              <a:off x="5604544" y="1919595"/>
              <a:ext cx="1991395" cy="1056581"/>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896022">
                <a:lnSpc>
                  <a:spcPct val="150000"/>
                </a:lnSpc>
                <a:spcBef>
                  <a:spcPct val="20000"/>
                </a:spcBef>
                <a:defRPr/>
              </a:pPr>
              <a:r>
                <a:rPr lang="en-US" sz="1400" dirty="0">
                  <a:solidFill>
                    <a:schemeClr val="tx1">
                      <a:lumMod val="65000"/>
                      <a:lumOff val="35000"/>
                    </a:schemeClr>
                  </a:solidFill>
                  <a:cs typeface="+mn-ea"/>
                  <a:sym typeface="+mn-lt"/>
                </a:rPr>
                <a:t>Purple Robot (</a:t>
              </a:r>
              <a:r>
                <a:rPr lang="en-US" sz="1400" dirty="0" err="1">
                  <a:solidFill>
                    <a:schemeClr val="tx1">
                      <a:lumMod val="65000"/>
                      <a:lumOff val="35000"/>
                    </a:schemeClr>
                  </a:solidFill>
                  <a:cs typeface="+mn-ea"/>
                  <a:sym typeface="+mn-lt"/>
                </a:rPr>
                <a:t>ecords</a:t>
              </a:r>
              <a:r>
                <a:rPr lang="en-US" sz="1400" dirty="0">
                  <a:solidFill>
                    <a:schemeClr val="tx1">
                      <a:lumMod val="65000"/>
                      <a:lumOff val="35000"/>
                    </a:schemeClr>
                  </a:solidFill>
                  <a:cs typeface="+mn-ea"/>
                  <a:sym typeface="+mn-lt"/>
                </a:rPr>
                <a:t> communication and text messages, latitude and longitude location and sensor information)</a:t>
              </a:r>
            </a:p>
            <a:p>
              <a:pPr algn="l" defTabSz="896022">
                <a:lnSpc>
                  <a:spcPct val="150000"/>
                </a:lnSpc>
                <a:spcBef>
                  <a:spcPct val="20000"/>
                </a:spcBef>
                <a:defRPr/>
              </a:pPr>
              <a:r>
                <a:rPr lang="en-US" sz="1400" dirty="0">
                  <a:solidFill>
                    <a:schemeClr val="tx1">
                      <a:lumMod val="65000"/>
                      <a:lumOff val="35000"/>
                    </a:schemeClr>
                  </a:solidFill>
                  <a:cs typeface="+mn-ea"/>
                  <a:sym typeface="+mn-lt"/>
                </a:rPr>
                <a:t>EMA (prompts participants to answer questions about their contacts)</a:t>
              </a:r>
            </a:p>
          </p:txBody>
        </p:sp>
      </p:grpSp>
      <p:grpSp>
        <p:nvGrpSpPr>
          <p:cNvPr id="2" name="组合 1">
            <a:extLst>
              <a:ext uri="{FF2B5EF4-FFF2-40B4-BE49-F238E27FC236}">
                <a16:creationId xmlns:a16="http://schemas.microsoft.com/office/drawing/2014/main" id="{9FFFD8EA-983C-49E1-8A89-3E5117549B24}"/>
              </a:ext>
            </a:extLst>
          </p:cNvPr>
          <p:cNvGrpSpPr/>
          <p:nvPr/>
        </p:nvGrpSpPr>
        <p:grpSpPr>
          <a:xfrm>
            <a:off x="3708474" y="1889137"/>
            <a:ext cx="1262102" cy="1262038"/>
            <a:chOff x="3875581" y="1889137"/>
            <a:chExt cx="1262102" cy="1262038"/>
          </a:xfrm>
        </p:grpSpPr>
        <p:sp>
          <p:nvSpPr>
            <p:cNvPr id="26" name="Freeform 109"/>
            <p:cNvSpPr/>
            <p:nvPr/>
          </p:nvSpPr>
          <p:spPr>
            <a:xfrm>
              <a:off x="3875581" y="1889137"/>
              <a:ext cx="1262102" cy="1262038"/>
            </a:xfrm>
            <a:custGeom>
              <a:avLst/>
              <a:gdLst>
                <a:gd name="connsiteX0" fmla="*/ 0 w 661361"/>
                <a:gd name="connsiteY0" fmla="*/ 330681 h 661361"/>
                <a:gd name="connsiteX1" fmla="*/ 96855 w 661361"/>
                <a:gd name="connsiteY1" fmla="*/ 96854 h 661361"/>
                <a:gd name="connsiteX2" fmla="*/ 330682 w 661361"/>
                <a:gd name="connsiteY2" fmla="*/ 0 h 661361"/>
                <a:gd name="connsiteX3" fmla="*/ 564509 w 661361"/>
                <a:gd name="connsiteY3" fmla="*/ 96855 h 661361"/>
                <a:gd name="connsiteX4" fmla="*/ 661363 w 661361"/>
                <a:gd name="connsiteY4" fmla="*/ 330682 h 661361"/>
                <a:gd name="connsiteX5" fmla="*/ 564509 w 661361"/>
                <a:gd name="connsiteY5" fmla="*/ 564509 h 661361"/>
                <a:gd name="connsiteX6" fmla="*/ 330682 w 661361"/>
                <a:gd name="connsiteY6" fmla="*/ 661363 h 661361"/>
                <a:gd name="connsiteX7" fmla="*/ 96855 w 661361"/>
                <a:gd name="connsiteY7" fmla="*/ 564509 h 661361"/>
                <a:gd name="connsiteX8" fmla="*/ 1 w 661361"/>
                <a:gd name="connsiteY8" fmla="*/ 330682 h 661361"/>
                <a:gd name="connsiteX9" fmla="*/ 0 w 661361"/>
                <a:gd name="connsiteY9" fmla="*/ 330681 h 661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1361" h="661361">
                  <a:moveTo>
                    <a:pt x="0" y="330681"/>
                  </a:moveTo>
                  <a:cubicBezTo>
                    <a:pt x="0" y="242979"/>
                    <a:pt x="34840" y="158869"/>
                    <a:pt x="96855" y="96854"/>
                  </a:cubicBezTo>
                  <a:cubicBezTo>
                    <a:pt x="158870" y="34839"/>
                    <a:pt x="242980" y="0"/>
                    <a:pt x="330682" y="0"/>
                  </a:cubicBezTo>
                  <a:cubicBezTo>
                    <a:pt x="418384" y="0"/>
                    <a:pt x="502494" y="34840"/>
                    <a:pt x="564509" y="96855"/>
                  </a:cubicBezTo>
                  <a:cubicBezTo>
                    <a:pt x="626524" y="158870"/>
                    <a:pt x="661363" y="242980"/>
                    <a:pt x="661363" y="330682"/>
                  </a:cubicBezTo>
                  <a:cubicBezTo>
                    <a:pt x="661363" y="418384"/>
                    <a:pt x="626523" y="502494"/>
                    <a:pt x="564509" y="564509"/>
                  </a:cubicBezTo>
                  <a:cubicBezTo>
                    <a:pt x="502494" y="626524"/>
                    <a:pt x="418384" y="661363"/>
                    <a:pt x="330682" y="661363"/>
                  </a:cubicBezTo>
                  <a:cubicBezTo>
                    <a:pt x="242980" y="661363"/>
                    <a:pt x="158870" y="626523"/>
                    <a:pt x="96855" y="564509"/>
                  </a:cubicBezTo>
                  <a:cubicBezTo>
                    <a:pt x="34840" y="502494"/>
                    <a:pt x="1" y="418384"/>
                    <a:pt x="1" y="330682"/>
                  </a:cubicBezTo>
                  <a:lnTo>
                    <a:pt x="0" y="330681"/>
                  </a:lnTo>
                  <a:close/>
                </a:path>
              </a:pathLst>
            </a:custGeom>
            <a:solidFill>
              <a:schemeClr val="tx1">
                <a:lumMod val="75000"/>
                <a:lumOff val="2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4234" tIns="104234" rIns="104234" bIns="104234" numCol="1" spcCol="1693" anchor="ctr" anchorCtr="0">
              <a:noAutofit/>
            </a:bodyPr>
            <a:lstStyle/>
            <a:p>
              <a:pPr algn="ctr" defTabSz="653350">
                <a:lnSpc>
                  <a:spcPct val="90000"/>
                </a:lnSpc>
                <a:spcBef>
                  <a:spcPct val="0"/>
                </a:spcBef>
                <a:spcAft>
                  <a:spcPct val="35000"/>
                </a:spcAft>
              </a:pPr>
              <a:endParaRPr lang="en-US" sz="3528" dirty="0">
                <a:cs typeface="+mn-ea"/>
                <a:sym typeface="+mn-lt"/>
              </a:endParaRPr>
            </a:p>
          </p:txBody>
        </p:sp>
        <p:grpSp>
          <p:nvGrpSpPr>
            <p:cNvPr id="33" name="组合 32"/>
            <p:cNvGrpSpPr/>
            <p:nvPr/>
          </p:nvGrpSpPr>
          <p:grpSpPr>
            <a:xfrm>
              <a:off x="4300173" y="2332672"/>
              <a:ext cx="400777" cy="374967"/>
              <a:chOff x="6661150" y="233363"/>
              <a:chExt cx="320675" cy="300038"/>
            </a:xfrm>
            <a:solidFill>
              <a:schemeClr val="bg1"/>
            </a:solidFill>
          </p:grpSpPr>
          <p:sp>
            <p:nvSpPr>
              <p:cNvPr id="34" name="Freeform 153"/>
              <p:cNvSpPr>
                <a:spLocks/>
              </p:cNvSpPr>
              <p:nvPr/>
            </p:nvSpPr>
            <p:spPr bwMode="auto">
              <a:xfrm>
                <a:off x="6677025" y="315913"/>
                <a:ext cx="79375" cy="187325"/>
              </a:xfrm>
              <a:custGeom>
                <a:avLst/>
                <a:gdLst>
                  <a:gd name="T0" fmla="*/ 34 w 34"/>
                  <a:gd name="T1" fmla="*/ 81 h 81"/>
                  <a:gd name="T2" fmla="*/ 34 w 34"/>
                  <a:gd name="T3" fmla="*/ 8 h 81"/>
                  <a:gd name="T4" fmla="*/ 26 w 34"/>
                  <a:gd name="T5" fmla="*/ 0 h 81"/>
                  <a:gd name="T6" fmla="*/ 9 w 34"/>
                  <a:gd name="T7" fmla="*/ 0 h 81"/>
                  <a:gd name="T8" fmla="*/ 0 w 34"/>
                  <a:gd name="T9" fmla="*/ 8 h 81"/>
                  <a:gd name="T10" fmla="*/ 0 w 34"/>
                  <a:gd name="T11" fmla="*/ 81 h 81"/>
                  <a:gd name="T12" fmla="*/ 34 w 34"/>
                  <a:gd name="T13" fmla="*/ 81 h 81"/>
                </a:gdLst>
                <a:ahLst/>
                <a:cxnLst>
                  <a:cxn ang="0">
                    <a:pos x="T0" y="T1"/>
                  </a:cxn>
                  <a:cxn ang="0">
                    <a:pos x="T2" y="T3"/>
                  </a:cxn>
                  <a:cxn ang="0">
                    <a:pos x="T4" y="T5"/>
                  </a:cxn>
                  <a:cxn ang="0">
                    <a:pos x="T6" y="T7"/>
                  </a:cxn>
                  <a:cxn ang="0">
                    <a:pos x="T8" y="T9"/>
                  </a:cxn>
                  <a:cxn ang="0">
                    <a:pos x="T10" y="T11"/>
                  </a:cxn>
                  <a:cxn ang="0">
                    <a:pos x="T12" y="T13"/>
                  </a:cxn>
                </a:cxnLst>
                <a:rect l="0" t="0" r="r" b="b"/>
                <a:pathLst>
                  <a:path w="34" h="81">
                    <a:moveTo>
                      <a:pt x="34" y="81"/>
                    </a:moveTo>
                    <a:cubicBezTo>
                      <a:pt x="34" y="8"/>
                      <a:pt x="34" y="8"/>
                      <a:pt x="34" y="8"/>
                    </a:cubicBezTo>
                    <a:cubicBezTo>
                      <a:pt x="34" y="4"/>
                      <a:pt x="30" y="0"/>
                      <a:pt x="26" y="0"/>
                    </a:cubicBezTo>
                    <a:cubicBezTo>
                      <a:pt x="9" y="0"/>
                      <a:pt x="9" y="0"/>
                      <a:pt x="9" y="0"/>
                    </a:cubicBezTo>
                    <a:cubicBezTo>
                      <a:pt x="4" y="0"/>
                      <a:pt x="0" y="4"/>
                      <a:pt x="0" y="8"/>
                    </a:cubicBezTo>
                    <a:cubicBezTo>
                      <a:pt x="0" y="81"/>
                      <a:pt x="0" y="81"/>
                      <a:pt x="0" y="81"/>
                    </a:cubicBezTo>
                    <a:lnTo>
                      <a:pt x="34" y="8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04" tIns="33602" rIns="67204" bIns="33602" numCol="1" anchor="t" anchorCtr="0" compatLnSpc="1">
                <a:prstTxWarp prst="textNoShape">
                  <a:avLst/>
                </a:prstTxWarp>
              </a:bodyPr>
              <a:lstStyle/>
              <a:p>
                <a:endParaRPr lang="en-US" sz="975">
                  <a:cs typeface="+mn-ea"/>
                  <a:sym typeface="+mn-lt"/>
                </a:endParaRPr>
              </a:p>
            </p:txBody>
          </p:sp>
          <p:sp>
            <p:nvSpPr>
              <p:cNvPr id="35" name="Freeform 154"/>
              <p:cNvSpPr>
                <a:spLocks/>
              </p:cNvSpPr>
              <p:nvPr/>
            </p:nvSpPr>
            <p:spPr bwMode="auto">
              <a:xfrm>
                <a:off x="6783388" y="233363"/>
                <a:ext cx="77788" cy="269875"/>
              </a:xfrm>
              <a:custGeom>
                <a:avLst/>
                <a:gdLst>
                  <a:gd name="T0" fmla="*/ 34 w 34"/>
                  <a:gd name="T1" fmla="*/ 117 h 117"/>
                  <a:gd name="T2" fmla="*/ 34 w 34"/>
                  <a:gd name="T3" fmla="*/ 8 h 117"/>
                  <a:gd name="T4" fmla="*/ 25 w 34"/>
                  <a:gd name="T5" fmla="*/ 0 h 117"/>
                  <a:gd name="T6" fmla="*/ 8 w 34"/>
                  <a:gd name="T7" fmla="*/ 0 h 117"/>
                  <a:gd name="T8" fmla="*/ 0 w 34"/>
                  <a:gd name="T9" fmla="*/ 8 h 117"/>
                  <a:gd name="T10" fmla="*/ 0 w 34"/>
                  <a:gd name="T11" fmla="*/ 117 h 117"/>
                  <a:gd name="T12" fmla="*/ 34 w 34"/>
                  <a:gd name="T13" fmla="*/ 117 h 117"/>
                </a:gdLst>
                <a:ahLst/>
                <a:cxnLst>
                  <a:cxn ang="0">
                    <a:pos x="T0" y="T1"/>
                  </a:cxn>
                  <a:cxn ang="0">
                    <a:pos x="T2" y="T3"/>
                  </a:cxn>
                  <a:cxn ang="0">
                    <a:pos x="T4" y="T5"/>
                  </a:cxn>
                  <a:cxn ang="0">
                    <a:pos x="T6" y="T7"/>
                  </a:cxn>
                  <a:cxn ang="0">
                    <a:pos x="T8" y="T9"/>
                  </a:cxn>
                  <a:cxn ang="0">
                    <a:pos x="T10" y="T11"/>
                  </a:cxn>
                  <a:cxn ang="0">
                    <a:pos x="T12" y="T13"/>
                  </a:cxn>
                </a:cxnLst>
                <a:rect l="0" t="0" r="r" b="b"/>
                <a:pathLst>
                  <a:path w="34" h="117">
                    <a:moveTo>
                      <a:pt x="34" y="117"/>
                    </a:moveTo>
                    <a:cubicBezTo>
                      <a:pt x="34" y="8"/>
                      <a:pt x="34" y="8"/>
                      <a:pt x="34" y="8"/>
                    </a:cubicBezTo>
                    <a:cubicBezTo>
                      <a:pt x="34" y="4"/>
                      <a:pt x="30" y="0"/>
                      <a:pt x="25" y="0"/>
                    </a:cubicBezTo>
                    <a:cubicBezTo>
                      <a:pt x="8" y="0"/>
                      <a:pt x="8" y="0"/>
                      <a:pt x="8" y="0"/>
                    </a:cubicBezTo>
                    <a:cubicBezTo>
                      <a:pt x="3" y="0"/>
                      <a:pt x="0" y="4"/>
                      <a:pt x="0" y="8"/>
                    </a:cubicBezTo>
                    <a:cubicBezTo>
                      <a:pt x="0" y="117"/>
                      <a:pt x="0" y="117"/>
                      <a:pt x="0" y="117"/>
                    </a:cubicBezTo>
                    <a:lnTo>
                      <a:pt x="34" y="1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04" tIns="33602" rIns="67204" bIns="33602" numCol="1" anchor="t" anchorCtr="0" compatLnSpc="1">
                <a:prstTxWarp prst="textNoShape">
                  <a:avLst/>
                </a:prstTxWarp>
              </a:bodyPr>
              <a:lstStyle/>
              <a:p>
                <a:endParaRPr lang="en-US" sz="975">
                  <a:cs typeface="+mn-ea"/>
                  <a:sym typeface="+mn-lt"/>
                </a:endParaRPr>
              </a:p>
            </p:txBody>
          </p:sp>
          <p:sp>
            <p:nvSpPr>
              <p:cNvPr id="36" name="Freeform 155"/>
              <p:cNvSpPr>
                <a:spLocks/>
              </p:cNvSpPr>
              <p:nvPr/>
            </p:nvSpPr>
            <p:spPr bwMode="auto">
              <a:xfrm>
                <a:off x="6886575" y="358776"/>
                <a:ext cx="79375" cy="144463"/>
              </a:xfrm>
              <a:custGeom>
                <a:avLst/>
                <a:gdLst>
                  <a:gd name="T0" fmla="*/ 34 w 34"/>
                  <a:gd name="T1" fmla="*/ 63 h 63"/>
                  <a:gd name="T2" fmla="*/ 34 w 34"/>
                  <a:gd name="T3" fmla="*/ 8 h 63"/>
                  <a:gd name="T4" fmla="*/ 25 w 34"/>
                  <a:gd name="T5" fmla="*/ 0 h 63"/>
                  <a:gd name="T6" fmla="*/ 8 w 34"/>
                  <a:gd name="T7" fmla="*/ 0 h 63"/>
                  <a:gd name="T8" fmla="*/ 0 w 34"/>
                  <a:gd name="T9" fmla="*/ 8 h 63"/>
                  <a:gd name="T10" fmla="*/ 0 w 34"/>
                  <a:gd name="T11" fmla="*/ 63 h 63"/>
                  <a:gd name="T12" fmla="*/ 34 w 34"/>
                  <a:gd name="T13" fmla="*/ 63 h 63"/>
                </a:gdLst>
                <a:ahLst/>
                <a:cxnLst>
                  <a:cxn ang="0">
                    <a:pos x="T0" y="T1"/>
                  </a:cxn>
                  <a:cxn ang="0">
                    <a:pos x="T2" y="T3"/>
                  </a:cxn>
                  <a:cxn ang="0">
                    <a:pos x="T4" y="T5"/>
                  </a:cxn>
                  <a:cxn ang="0">
                    <a:pos x="T6" y="T7"/>
                  </a:cxn>
                  <a:cxn ang="0">
                    <a:pos x="T8" y="T9"/>
                  </a:cxn>
                  <a:cxn ang="0">
                    <a:pos x="T10" y="T11"/>
                  </a:cxn>
                  <a:cxn ang="0">
                    <a:pos x="T12" y="T13"/>
                  </a:cxn>
                </a:cxnLst>
                <a:rect l="0" t="0" r="r" b="b"/>
                <a:pathLst>
                  <a:path w="34" h="63">
                    <a:moveTo>
                      <a:pt x="34" y="63"/>
                    </a:moveTo>
                    <a:cubicBezTo>
                      <a:pt x="34" y="8"/>
                      <a:pt x="34" y="8"/>
                      <a:pt x="34" y="8"/>
                    </a:cubicBezTo>
                    <a:cubicBezTo>
                      <a:pt x="34" y="4"/>
                      <a:pt x="30" y="0"/>
                      <a:pt x="25" y="0"/>
                    </a:cubicBezTo>
                    <a:cubicBezTo>
                      <a:pt x="8" y="0"/>
                      <a:pt x="8" y="0"/>
                      <a:pt x="8" y="0"/>
                    </a:cubicBezTo>
                    <a:cubicBezTo>
                      <a:pt x="4" y="0"/>
                      <a:pt x="0" y="4"/>
                      <a:pt x="0" y="8"/>
                    </a:cubicBezTo>
                    <a:cubicBezTo>
                      <a:pt x="0" y="63"/>
                      <a:pt x="0" y="63"/>
                      <a:pt x="0" y="63"/>
                    </a:cubicBezTo>
                    <a:lnTo>
                      <a:pt x="34" y="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04" tIns="33602" rIns="67204" bIns="33602" numCol="1" anchor="t" anchorCtr="0" compatLnSpc="1">
                <a:prstTxWarp prst="textNoShape">
                  <a:avLst/>
                </a:prstTxWarp>
              </a:bodyPr>
              <a:lstStyle/>
              <a:p>
                <a:endParaRPr lang="en-US" sz="975">
                  <a:cs typeface="+mn-ea"/>
                  <a:sym typeface="+mn-lt"/>
                </a:endParaRPr>
              </a:p>
            </p:txBody>
          </p:sp>
          <p:sp>
            <p:nvSpPr>
              <p:cNvPr id="37" name="Rectangle 156"/>
              <p:cNvSpPr>
                <a:spLocks noChangeArrowheads="1"/>
              </p:cNvSpPr>
              <p:nvPr/>
            </p:nvSpPr>
            <p:spPr bwMode="auto">
              <a:xfrm>
                <a:off x="6661150" y="512763"/>
                <a:ext cx="320675" cy="206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04" tIns="33602" rIns="67204" bIns="33602" numCol="1" anchor="t" anchorCtr="0" compatLnSpc="1">
                <a:prstTxWarp prst="textNoShape">
                  <a:avLst/>
                </a:prstTxWarp>
              </a:bodyPr>
              <a:lstStyle/>
              <a:p>
                <a:endParaRPr lang="en-US" sz="975">
                  <a:cs typeface="+mn-ea"/>
                  <a:sym typeface="+mn-lt"/>
                </a:endParaRPr>
              </a:p>
            </p:txBody>
          </p:sp>
        </p:grpSp>
      </p:grpSp>
    </p:spTree>
    <p:extLst>
      <p:ext uri="{BB962C8B-B14F-4D97-AF65-F5344CB8AC3E}">
        <p14:creationId xmlns:p14="http://schemas.microsoft.com/office/powerpoint/2010/main" val="41577172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Quad Arrow 40"/>
          <p:cNvSpPr/>
          <p:nvPr/>
        </p:nvSpPr>
        <p:spPr>
          <a:xfrm>
            <a:off x="815620" y="1206338"/>
            <a:ext cx="3233312" cy="3233164"/>
          </a:xfrm>
          <a:prstGeom prst="quadArrow">
            <a:avLst>
              <a:gd name="adj1" fmla="val 2000"/>
              <a:gd name="adj2" fmla="val 4000"/>
              <a:gd name="adj3" fmla="val 5000"/>
            </a:avLst>
          </a:prstGeom>
          <a:solidFill>
            <a:schemeClr val="tx1">
              <a:lumMod val="65000"/>
              <a:lumOff val="35000"/>
            </a:schemeClr>
          </a:solidFill>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zh-CN" altLang="en-US">
              <a:cs typeface="+mn-ea"/>
              <a:sym typeface="+mn-lt"/>
            </a:endParaRPr>
          </a:p>
        </p:txBody>
      </p:sp>
      <p:sp>
        <p:nvSpPr>
          <p:cNvPr id="3" name="Freeform 41"/>
          <p:cNvSpPr/>
          <p:nvPr/>
        </p:nvSpPr>
        <p:spPr>
          <a:xfrm>
            <a:off x="1025785" y="1416494"/>
            <a:ext cx="1293325" cy="1293265"/>
          </a:xfrm>
          <a:custGeom>
            <a:avLst/>
            <a:gdLst>
              <a:gd name="connsiteX0" fmla="*/ 0 w 1457998"/>
              <a:gd name="connsiteY0" fmla="*/ 243005 h 1457998"/>
              <a:gd name="connsiteX1" fmla="*/ 71175 w 1457998"/>
              <a:gd name="connsiteY1" fmla="*/ 71175 h 1457998"/>
              <a:gd name="connsiteX2" fmla="*/ 243006 w 1457998"/>
              <a:gd name="connsiteY2" fmla="*/ 1 h 1457998"/>
              <a:gd name="connsiteX3" fmla="*/ 1214993 w 1457998"/>
              <a:gd name="connsiteY3" fmla="*/ 0 h 1457998"/>
              <a:gd name="connsiteX4" fmla="*/ 1386823 w 1457998"/>
              <a:gd name="connsiteY4" fmla="*/ 71175 h 1457998"/>
              <a:gd name="connsiteX5" fmla="*/ 1457997 w 1457998"/>
              <a:gd name="connsiteY5" fmla="*/ 243006 h 1457998"/>
              <a:gd name="connsiteX6" fmla="*/ 1457998 w 1457998"/>
              <a:gd name="connsiteY6" fmla="*/ 1214993 h 1457998"/>
              <a:gd name="connsiteX7" fmla="*/ 1386823 w 1457998"/>
              <a:gd name="connsiteY7" fmla="*/ 1386824 h 1457998"/>
              <a:gd name="connsiteX8" fmla="*/ 1214992 w 1457998"/>
              <a:gd name="connsiteY8" fmla="*/ 1457998 h 1457998"/>
              <a:gd name="connsiteX9" fmla="*/ 243005 w 1457998"/>
              <a:gd name="connsiteY9" fmla="*/ 1457998 h 1457998"/>
              <a:gd name="connsiteX10" fmla="*/ 71175 w 1457998"/>
              <a:gd name="connsiteY10" fmla="*/ 1386823 h 1457998"/>
              <a:gd name="connsiteX11" fmla="*/ 1 w 1457998"/>
              <a:gd name="connsiteY11" fmla="*/ 1214992 h 1457998"/>
              <a:gd name="connsiteX12" fmla="*/ 0 w 1457998"/>
              <a:gd name="connsiteY12" fmla="*/ 243005 h 145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57998" h="1457998">
                <a:moveTo>
                  <a:pt x="0" y="243005"/>
                </a:moveTo>
                <a:cubicBezTo>
                  <a:pt x="0" y="178556"/>
                  <a:pt x="25602" y="116747"/>
                  <a:pt x="71175" y="71175"/>
                </a:cubicBezTo>
                <a:cubicBezTo>
                  <a:pt x="116747" y="25603"/>
                  <a:pt x="178557" y="1"/>
                  <a:pt x="243006" y="1"/>
                </a:cubicBezTo>
                <a:lnTo>
                  <a:pt x="1214993" y="0"/>
                </a:lnTo>
                <a:cubicBezTo>
                  <a:pt x="1279442" y="0"/>
                  <a:pt x="1341251" y="25602"/>
                  <a:pt x="1386823" y="71175"/>
                </a:cubicBezTo>
                <a:cubicBezTo>
                  <a:pt x="1432395" y="116747"/>
                  <a:pt x="1457997" y="178557"/>
                  <a:pt x="1457997" y="243006"/>
                </a:cubicBezTo>
                <a:cubicBezTo>
                  <a:pt x="1457997" y="567002"/>
                  <a:pt x="1457998" y="890997"/>
                  <a:pt x="1457998" y="1214993"/>
                </a:cubicBezTo>
                <a:cubicBezTo>
                  <a:pt x="1457998" y="1279442"/>
                  <a:pt x="1432396" y="1341251"/>
                  <a:pt x="1386823" y="1386824"/>
                </a:cubicBezTo>
                <a:cubicBezTo>
                  <a:pt x="1341251" y="1432396"/>
                  <a:pt x="1279441" y="1457999"/>
                  <a:pt x="1214992" y="1457998"/>
                </a:cubicBezTo>
                <a:lnTo>
                  <a:pt x="243005" y="1457998"/>
                </a:lnTo>
                <a:cubicBezTo>
                  <a:pt x="178556" y="1457998"/>
                  <a:pt x="116747" y="1432396"/>
                  <a:pt x="71175" y="1386823"/>
                </a:cubicBezTo>
                <a:cubicBezTo>
                  <a:pt x="25603" y="1341251"/>
                  <a:pt x="1" y="1279441"/>
                  <a:pt x="1" y="1214992"/>
                </a:cubicBezTo>
                <a:cubicBezTo>
                  <a:pt x="1" y="890996"/>
                  <a:pt x="0" y="567001"/>
                  <a:pt x="0" y="243005"/>
                </a:cubicBezTo>
                <a:close/>
              </a:path>
            </a:pathLst>
          </a:custGeom>
          <a:solidFill>
            <a:schemeClr val="tx1">
              <a:lumMod val="65000"/>
              <a:lumOff val="35000"/>
            </a:schemeClr>
          </a:solidFill>
          <a:ln>
            <a:solidFill>
              <a:schemeClr val="tx1">
                <a:lumMod val="65000"/>
                <a:lumOff val="3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04134" tIns="204134" rIns="204134" bIns="204134" numCol="1" spcCol="1693" anchor="ctr" anchorCtr="0">
            <a:noAutofit/>
          </a:bodyPr>
          <a:lstStyle/>
          <a:p>
            <a:pPr algn="ctr" defTabSz="1568039">
              <a:lnSpc>
                <a:spcPct val="90000"/>
              </a:lnSpc>
              <a:spcBef>
                <a:spcPct val="0"/>
              </a:spcBef>
              <a:spcAft>
                <a:spcPct val="35000"/>
              </a:spcAft>
            </a:pPr>
            <a:r>
              <a:rPr lang="en-US" altLang="zh-CN" sz="900" dirty="0">
                <a:cs typeface="+mn-ea"/>
                <a:sym typeface="+mn-lt"/>
              </a:rPr>
              <a:t>Communication Features</a:t>
            </a:r>
            <a:br>
              <a:rPr lang="en-US" sz="900" dirty="0">
                <a:cs typeface="+mn-ea"/>
                <a:sym typeface="+mn-lt"/>
              </a:rPr>
            </a:br>
            <a:endParaRPr lang="en-US" sz="200" b="1" dirty="0">
              <a:cs typeface="+mn-ea"/>
              <a:sym typeface="+mn-lt"/>
            </a:endParaRPr>
          </a:p>
        </p:txBody>
      </p:sp>
      <p:sp>
        <p:nvSpPr>
          <p:cNvPr id="4" name="Freeform 42"/>
          <p:cNvSpPr/>
          <p:nvPr/>
        </p:nvSpPr>
        <p:spPr>
          <a:xfrm>
            <a:off x="2545442" y="1416494"/>
            <a:ext cx="1293325" cy="1293265"/>
          </a:xfrm>
          <a:custGeom>
            <a:avLst/>
            <a:gdLst>
              <a:gd name="connsiteX0" fmla="*/ 0 w 1457998"/>
              <a:gd name="connsiteY0" fmla="*/ 243005 h 1457998"/>
              <a:gd name="connsiteX1" fmla="*/ 71175 w 1457998"/>
              <a:gd name="connsiteY1" fmla="*/ 71175 h 1457998"/>
              <a:gd name="connsiteX2" fmla="*/ 243006 w 1457998"/>
              <a:gd name="connsiteY2" fmla="*/ 1 h 1457998"/>
              <a:gd name="connsiteX3" fmla="*/ 1214993 w 1457998"/>
              <a:gd name="connsiteY3" fmla="*/ 0 h 1457998"/>
              <a:gd name="connsiteX4" fmla="*/ 1386823 w 1457998"/>
              <a:gd name="connsiteY4" fmla="*/ 71175 h 1457998"/>
              <a:gd name="connsiteX5" fmla="*/ 1457997 w 1457998"/>
              <a:gd name="connsiteY5" fmla="*/ 243006 h 1457998"/>
              <a:gd name="connsiteX6" fmla="*/ 1457998 w 1457998"/>
              <a:gd name="connsiteY6" fmla="*/ 1214993 h 1457998"/>
              <a:gd name="connsiteX7" fmla="*/ 1386823 w 1457998"/>
              <a:gd name="connsiteY7" fmla="*/ 1386824 h 1457998"/>
              <a:gd name="connsiteX8" fmla="*/ 1214992 w 1457998"/>
              <a:gd name="connsiteY8" fmla="*/ 1457998 h 1457998"/>
              <a:gd name="connsiteX9" fmla="*/ 243005 w 1457998"/>
              <a:gd name="connsiteY9" fmla="*/ 1457998 h 1457998"/>
              <a:gd name="connsiteX10" fmla="*/ 71175 w 1457998"/>
              <a:gd name="connsiteY10" fmla="*/ 1386823 h 1457998"/>
              <a:gd name="connsiteX11" fmla="*/ 1 w 1457998"/>
              <a:gd name="connsiteY11" fmla="*/ 1214992 h 1457998"/>
              <a:gd name="connsiteX12" fmla="*/ 0 w 1457998"/>
              <a:gd name="connsiteY12" fmla="*/ 243005 h 145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57998" h="1457998">
                <a:moveTo>
                  <a:pt x="0" y="243005"/>
                </a:moveTo>
                <a:cubicBezTo>
                  <a:pt x="0" y="178556"/>
                  <a:pt x="25602" y="116747"/>
                  <a:pt x="71175" y="71175"/>
                </a:cubicBezTo>
                <a:cubicBezTo>
                  <a:pt x="116747" y="25603"/>
                  <a:pt x="178557" y="1"/>
                  <a:pt x="243006" y="1"/>
                </a:cubicBezTo>
                <a:lnTo>
                  <a:pt x="1214993" y="0"/>
                </a:lnTo>
                <a:cubicBezTo>
                  <a:pt x="1279442" y="0"/>
                  <a:pt x="1341251" y="25602"/>
                  <a:pt x="1386823" y="71175"/>
                </a:cubicBezTo>
                <a:cubicBezTo>
                  <a:pt x="1432395" y="116747"/>
                  <a:pt x="1457997" y="178557"/>
                  <a:pt x="1457997" y="243006"/>
                </a:cubicBezTo>
                <a:cubicBezTo>
                  <a:pt x="1457997" y="567002"/>
                  <a:pt x="1457998" y="890997"/>
                  <a:pt x="1457998" y="1214993"/>
                </a:cubicBezTo>
                <a:cubicBezTo>
                  <a:pt x="1457998" y="1279442"/>
                  <a:pt x="1432396" y="1341251"/>
                  <a:pt x="1386823" y="1386824"/>
                </a:cubicBezTo>
                <a:cubicBezTo>
                  <a:pt x="1341251" y="1432396"/>
                  <a:pt x="1279441" y="1457999"/>
                  <a:pt x="1214992" y="1457998"/>
                </a:cubicBezTo>
                <a:lnTo>
                  <a:pt x="243005" y="1457998"/>
                </a:lnTo>
                <a:cubicBezTo>
                  <a:pt x="178556" y="1457998"/>
                  <a:pt x="116747" y="1432396"/>
                  <a:pt x="71175" y="1386823"/>
                </a:cubicBezTo>
                <a:cubicBezTo>
                  <a:pt x="25603" y="1341251"/>
                  <a:pt x="1" y="1279441"/>
                  <a:pt x="1" y="1214992"/>
                </a:cubicBezTo>
                <a:cubicBezTo>
                  <a:pt x="1" y="890996"/>
                  <a:pt x="0" y="567001"/>
                  <a:pt x="0" y="243005"/>
                </a:cubicBezTo>
                <a:close/>
              </a:path>
            </a:pathLst>
          </a:custGeom>
          <a:solidFill>
            <a:schemeClr val="tx1">
              <a:lumMod val="65000"/>
              <a:lumOff val="35000"/>
            </a:schemeClr>
          </a:solidFill>
          <a:ln>
            <a:solidFill>
              <a:schemeClr val="tx1">
                <a:lumMod val="65000"/>
                <a:lumOff val="3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04134" tIns="204134" rIns="204134" bIns="204134" numCol="1" spcCol="1693" anchor="ctr" anchorCtr="0">
            <a:noAutofit/>
          </a:bodyPr>
          <a:lstStyle/>
          <a:p>
            <a:pPr algn="ctr" defTabSz="1568039">
              <a:lnSpc>
                <a:spcPct val="90000"/>
              </a:lnSpc>
              <a:spcBef>
                <a:spcPct val="0"/>
              </a:spcBef>
              <a:spcAft>
                <a:spcPct val="35000"/>
              </a:spcAft>
            </a:pPr>
            <a:endParaRPr lang="en-US" altLang="zh-CN" sz="900" dirty="0">
              <a:cs typeface="+mn-ea"/>
              <a:sym typeface="+mn-lt"/>
            </a:endParaRPr>
          </a:p>
          <a:p>
            <a:pPr algn="ctr" defTabSz="1568039">
              <a:lnSpc>
                <a:spcPct val="90000"/>
              </a:lnSpc>
              <a:spcBef>
                <a:spcPct val="0"/>
              </a:spcBef>
              <a:spcAft>
                <a:spcPct val="35000"/>
              </a:spcAft>
            </a:pPr>
            <a:r>
              <a:rPr lang="en-US" altLang="zh-CN" sz="1050" dirty="0">
                <a:cs typeface="+mn-ea"/>
                <a:sym typeface="+mn-lt"/>
              </a:rPr>
              <a:t>Demographic Features</a:t>
            </a:r>
          </a:p>
          <a:p>
            <a:pPr algn="ctr" defTabSz="1568039">
              <a:lnSpc>
                <a:spcPct val="90000"/>
              </a:lnSpc>
              <a:spcBef>
                <a:spcPct val="0"/>
              </a:spcBef>
              <a:spcAft>
                <a:spcPct val="35000"/>
              </a:spcAft>
            </a:pPr>
            <a:br>
              <a:rPr lang="en-US" sz="1050" dirty="0">
                <a:cs typeface="+mn-ea"/>
                <a:sym typeface="+mn-lt"/>
              </a:rPr>
            </a:br>
            <a:endParaRPr lang="en-US" sz="400" dirty="0">
              <a:cs typeface="+mn-ea"/>
              <a:sym typeface="+mn-lt"/>
            </a:endParaRPr>
          </a:p>
        </p:txBody>
      </p:sp>
      <p:sp>
        <p:nvSpPr>
          <p:cNvPr id="5" name="Freeform 43"/>
          <p:cNvSpPr/>
          <p:nvPr/>
        </p:nvSpPr>
        <p:spPr>
          <a:xfrm>
            <a:off x="1025785" y="2936082"/>
            <a:ext cx="1293325" cy="1293265"/>
          </a:xfrm>
          <a:custGeom>
            <a:avLst/>
            <a:gdLst>
              <a:gd name="connsiteX0" fmla="*/ 0 w 1457998"/>
              <a:gd name="connsiteY0" fmla="*/ 243005 h 1457998"/>
              <a:gd name="connsiteX1" fmla="*/ 71175 w 1457998"/>
              <a:gd name="connsiteY1" fmla="*/ 71175 h 1457998"/>
              <a:gd name="connsiteX2" fmla="*/ 243006 w 1457998"/>
              <a:gd name="connsiteY2" fmla="*/ 1 h 1457998"/>
              <a:gd name="connsiteX3" fmla="*/ 1214993 w 1457998"/>
              <a:gd name="connsiteY3" fmla="*/ 0 h 1457998"/>
              <a:gd name="connsiteX4" fmla="*/ 1386823 w 1457998"/>
              <a:gd name="connsiteY4" fmla="*/ 71175 h 1457998"/>
              <a:gd name="connsiteX5" fmla="*/ 1457997 w 1457998"/>
              <a:gd name="connsiteY5" fmla="*/ 243006 h 1457998"/>
              <a:gd name="connsiteX6" fmla="*/ 1457998 w 1457998"/>
              <a:gd name="connsiteY6" fmla="*/ 1214993 h 1457998"/>
              <a:gd name="connsiteX7" fmla="*/ 1386823 w 1457998"/>
              <a:gd name="connsiteY7" fmla="*/ 1386824 h 1457998"/>
              <a:gd name="connsiteX8" fmla="*/ 1214992 w 1457998"/>
              <a:gd name="connsiteY8" fmla="*/ 1457998 h 1457998"/>
              <a:gd name="connsiteX9" fmla="*/ 243005 w 1457998"/>
              <a:gd name="connsiteY9" fmla="*/ 1457998 h 1457998"/>
              <a:gd name="connsiteX10" fmla="*/ 71175 w 1457998"/>
              <a:gd name="connsiteY10" fmla="*/ 1386823 h 1457998"/>
              <a:gd name="connsiteX11" fmla="*/ 1 w 1457998"/>
              <a:gd name="connsiteY11" fmla="*/ 1214992 h 1457998"/>
              <a:gd name="connsiteX12" fmla="*/ 0 w 1457998"/>
              <a:gd name="connsiteY12" fmla="*/ 243005 h 145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57998" h="1457998">
                <a:moveTo>
                  <a:pt x="0" y="243005"/>
                </a:moveTo>
                <a:cubicBezTo>
                  <a:pt x="0" y="178556"/>
                  <a:pt x="25602" y="116747"/>
                  <a:pt x="71175" y="71175"/>
                </a:cubicBezTo>
                <a:cubicBezTo>
                  <a:pt x="116747" y="25603"/>
                  <a:pt x="178557" y="1"/>
                  <a:pt x="243006" y="1"/>
                </a:cubicBezTo>
                <a:lnTo>
                  <a:pt x="1214993" y="0"/>
                </a:lnTo>
                <a:cubicBezTo>
                  <a:pt x="1279442" y="0"/>
                  <a:pt x="1341251" y="25602"/>
                  <a:pt x="1386823" y="71175"/>
                </a:cubicBezTo>
                <a:cubicBezTo>
                  <a:pt x="1432395" y="116747"/>
                  <a:pt x="1457997" y="178557"/>
                  <a:pt x="1457997" y="243006"/>
                </a:cubicBezTo>
                <a:cubicBezTo>
                  <a:pt x="1457997" y="567002"/>
                  <a:pt x="1457998" y="890997"/>
                  <a:pt x="1457998" y="1214993"/>
                </a:cubicBezTo>
                <a:cubicBezTo>
                  <a:pt x="1457998" y="1279442"/>
                  <a:pt x="1432396" y="1341251"/>
                  <a:pt x="1386823" y="1386824"/>
                </a:cubicBezTo>
                <a:cubicBezTo>
                  <a:pt x="1341251" y="1432396"/>
                  <a:pt x="1279441" y="1457999"/>
                  <a:pt x="1214992" y="1457998"/>
                </a:cubicBezTo>
                <a:lnTo>
                  <a:pt x="243005" y="1457998"/>
                </a:lnTo>
                <a:cubicBezTo>
                  <a:pt x="178556" y="1457998"/>
                  <a:pt x="116747" y="1432396"/>
                  <a:pt x="71175" y="1386823"/>
                </a:cubicBezTo>
                <a:cubicBezTo>
                  <a:pt x="25603" y="1341251"/>
                  <a:pt x="1" y="1279441"/>
                  <a:pt x="1" y="1214992"/>
                </a:cubicBezTo>
                <a:cubicBezTo>
                  <a:pt x="1" y="890996"/>
                  <a:pt x="0" y="567001"/>
                  <a:pt x="0" y="243005"/>
                </a:cubicBezTo>
                <a:close/>
              </a:path>
            </a:pathLst>
          </a:custGeom>
          <a:solidFill>
            <a:schemeClr val="tx1">
              <a:lumMod val="65000"/>
              <a:lumOff val="35000"/>
            </a:schemeClr>
          </a:solidFill>
          <a:ln>
            <a:solidFill>
              <a:schemeClr val="tx1">
                <a:lumMod val="65000"/>
                <a:lumOff val="3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04134" tIns="204134" rIns="204134" bIns="204134" numCol="1" spcCol="1693" anchor="ctr" anchorCtr="0">
            <a:noAutofit/>
          </a:bodyPr>
          <a:lstStyle/>
          <a:p>
            <a:pPr algn="ctr" defTabSz="1568039">
              <a:lnSpc>
                <a:spcPct val="90000"/>
              </a:lnSpc>
              <a:spcBef>
                <a:spcPct val="0"/>
              </a:spcBef>
              <a:spcAft>
                <a:spcPct val="35000"/>
              </a:spcAft>
            </a:pPr>
            <a:r>
              <a:rPr lang="en-US" altLang="zh-CN" sz="1100" dirty="0">
                <a:cs typeface="+mn-ea"/>
                <a:sym typeface="+mn-lt"/>
              </a:rPr>
              <a:t>Missing Data Imputation</a:t>
            </a:r>
            <a:br>
              <a:rPr lang="en-US" sz="1200" dirty="0">
                <a:cs typeface="+mn-ea"/>
                <a:sym typeface="+mn-lt"/>
              </a:rPr>
            </a:br>
            <a:endParaRPr lang="en-US" sz="600" dirty="0">
              <a:cs typeface="+mn-ea"/>
              <a:sym typeface="+mn-lt"/>
            </a:endParaRPr>
          </a:p>
        </p:txBody>
      </p:sp>
      <p:sp>
        <p:nvSpPr>
          <p:cNvPr id="6" name="Freeform 44"/>
          <p:cNvSpPr/>
          <p:nvPr/>
        </p:nvSpPr>
        <p:spPr>
          <a:xfrm>
            <a:off x="2545442" y="2936082"/>
            <a:ext cx="1293325" cy="1293265"/>
          </a:xfrm>
          <a:custGeom>
            <a:avLst/>
            <a:gdLst>
              <a:gd name="connsiteX0" fmla="*/ 0 w 1457998"/>
              <a:gd name="connsiteY0" fmla="*/ 243005 h 1457998"/>
              <a:gd name="connsiteX1" fmla="*/ 71175 w 1457998"/>
              <a:gd name="connsiteY1" fmla="*/ 71175 h 1457998"/>
              <a:gd name="connsiteX2" fmla="*/ 243006 w 1457998"/>
              <a:gd name="connsiteY2" fmla="*/ 1 h 1457998"/>
              <a:gd name="connsiteX3" fmla="*/ 1214993 w 1457998"/>
              <a:gd name="connsiteY3" fmla="*/ 0 h 1457998"/>
              <a:gd name="connsiteX4" fmla="*/ 1386823 w 1457998"/>
              <a:gd name="connsiteY4" fmla="*/ 71175 h 1457998"/>
              <a:gd name="connsiteX5" fmla="*/ 1457997 w 1457998"/>
              <a:gd name="connsiteY5" fmla="*/ 243006 h 1457998"/>
              <a:gd name="connsiteX6" fmla="*/ 1457998 w 1457998"/>
              <a:gd name="connsiteY6" fmla="*/ 1214993 h 1457998"/>
              <a:gd name="connsiteX7" fmla="*/ 1386823 w 1457998"/>
              <a:gd name="connsiteY7" fmla="*/ 1386824 h 1457998"/>
              <a:gd name="connsiteX8" fmla="*/ 1214992 w 1457998"/>
              <a:gd name="connsiteY8" fmla="*/ 1457998 h 1457998"/>
              <a:gd name="connsiteX9" fmla="*/ 243005 w 1457998"/>
              <a:gd name="connsiteY9" fmla="*/ 1457998 h 1457998"/>
              <a:gd name="connsiteX10" fmla="*/ 71175 w 1457998"/>
              <a:gd name="connsiteY10" fmla="*/ 1386823 h 1457998"/>
              <a:gd name="connsiteX11" fmla="*/ 1 w 1457998"/>
              <a:gd name="connsiteY11" fmla="*/ 1214992 h 1457998"/>
              <a:gd name="connsiteX12" fmla="*/ 0 w 1457998"/>
              <a:gd name="connsiteY12" fmla="*/ 243005 h 145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57998" h="1457998">
                <a:moveTo>
                  <a:pt x="0" y="243005"/>
                </a:moveTo>
                <a:cubicBezTo>
                  <a:pt x="0" y="178556"/>
                  <a:pt x="25602" y="116747"/>
                  <a:pt x="71175" y="71175"/>
                </a:cubicBezTo>
                <a:cubicBezTo>
                  <a:pt x="116747" y="25603"/>
                  <a:pt x="178557" y="1"/>
                  <a:pt x="243006" y="1"/>
                </a:cubicBezTo>
                <a:lnTo>
                  <a:pt x="1214993" y="0"/>
                </a:lnTo>
                <a:cubicBezTo>
                  <a:pt x="1279442" y="0"/>
                  <a:pt x="1341251" y="25602"/>
                  <a:pt x="1386823" y="71175"/>
                </a:cubicBezTo>
                <a:cubicBezTo>
                  <a:pt x="1432395" y="116747"/>
                  <a:pt x="1457997" y="178557"/>
                  <a:pt x="1457997" y="243006"/>
                </a:cubicBezTo>
                <a:cubicBezTo>
                  <a:pt x="1457997" y="567002"/>
                  <a:pt x="1457998" y="890997"/>
                  <a:pt x="1457998" y="1214993"/>
                </a:cubicBezTo>
                <a:cubicBezTo>
                  <a:pt x="1457998" y="1279442"/>
                  <a:pt x="1432396" y="1341251"/>
                  <a:pt x="1386823" y="1386824"/>
                </a:cubicBezTo>
                <a:cubicBezTo>
                  <a:pt x="1341251" y="1432396"/>
                  <a:pt x="1279441" y="1457999"/>
                  <a:pt x="1214992" y="1457998"/>
                </a:cubicBezTo>
                <a:lnTo>
                  <a:pt x="243005" y="1457998"/>
                </a:lnTo>
                <a:cubicBezTo>
                  <a:pt x="178556" y="1457998"/>
                  <a:pt x="116747" y="1432396"/>
                  <a:pt x="71175" y="1386823"/>
                </a:cubicBezTo>
                <a:cubicBezTo>
                  <a:pt x="25603" y="1341251"/>
                  <a:pt x="1" y="1279441"/>
                  <a:pt x="1" y="1214992"/>
                </a:cubicBezTo>
                <a:cubicBezTo>
                  <a:pt x="1" y="890996"/>
                  <a:pt x="0" y="567001"/>
                  <a:pt x="0" y="243005"/>
                </a:cubicBezTo>
                <a:close/>
              </a:path>
            </a:pathLst>
          </a:custGeom>
          <a:solidFill>
            <a:schemeClr val="tx1">
              <a:lumMod val="65000"/>
              <a:lumOff val="35000"/>
            </a:schemeClr>
          </a:solidFill>
          <a:ln>
            <a:solidFill>
              <a:schemeClr val="tx1">
                <a:lumMod val="65000"/>
                <a:lumOff val="3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04134" tIns="204134" rIns="204134" bIns="204134" numCol="1" spcCol="1693" anchor="ctr" anchorCtr="0">
            <a:noAutofit/>
          </a:bodyPr>
          <a:lstStyle/>
          <a:p>
            <a:pPr algn="ctr" defTabSz="1568039">
              <a:lnSpc>
                <a:spcPct val="90000"/>
              </a:lnSpc>
              <a:spcBef>
                <a:spcPct val="0"/>
              </a:spcBef>
              <a:spcAft>
                <a:spcPct val="35000"/>
              </a:spcAft>
            </a:pPr>
            <a:endParaRPr lang="en-US" altLang="zh-CN" sz="1100" dirty="0">
              <a:cs typeface="+mn-ea"/>
              <a:sym typeface="+mn-lt"/>
            </a:endParaRPr>
          </a:p>
          <a:p>
            <a:pPr algn="ctr" defTabSz="1568039">
              <a:lnSpc>
                <a:spcPct val="90000"/>
              </a:lnSpc>
              <a:spcBef>
                <a:spcPct val="0"/>
              </a:spcBef>
              <a:spcAft>
                <a:spcPct val="35000"/>
              </a:spcAft>
            </a:pPr>
            <a:endParaRPr lang="en-US" altLang="zh-CN" sz="1100" dirty="0">
              <a:cs typeface="+mn-ea"/>
              <a:sym typeface="+mn-lt"/>
            </a:endParaRPr>
          </a:p>
          <a:p>
            <a:pPr algn="ctr" defTabSz="1568039">
              <a:lnSpc>
                <a:spcPct val="90000"/>
              </a:lnSpc>
              <a:spcBef>
                <a:spcPct val="0"/>
              </a:spcBef>
              <a:spcAft>
                <a:spcPct val="35000"/>
              </a:spcAft>
            </a:pPr>
            <a:r>
              <a:rPr lang="en-US" altLang="zh-CN" sz="1100" dirty="0">
                <a:cs typeface="+mn-ea"/>
                <a:sym typeface="+mn-lt"/>
              </a:rPr>
              <a:t>Semantic Location Features</a:t>
            </a:r>
          </a:p>
          <a:p>
            <a:pPr algn="ctr" defTabSz="1568039">
              <a:lnSpc>
                <a:spcPct val="90000"/>
              </a:lnSpc>
              <a:spcBef>
                <a:spcPct val="0"/>
              </a:spcBef>
              <a:spcAft>
                <a:spcPct val="35000"/>
              </a:spcAft>
            </a:pPr>
            <a:br>
              <a:rPr lang="en-US" sz="1100" dirty="0">
                <a:cs typeface="+mn-ea"/>
                <a:sym typeface="+mn-lt"/>
              </a:rPr>
            </a:br>
            <a:endParaRPr lang="en-US" sz="1100" b="1" dirty="0">
              <a:cs typeface="+mn-ea"/>
              <a:sym typeface="+mn-lt"/>
            </a:endParaRPr>
          </a:p>
        </p:txBody>
      </p:sp>
      <p:grpSp>
        <p:nvGrpSpPr>
          <p:cNvPr id="50" name="组合 49">
            <a:extLst>
              <a:ext uri="{FF2B5EF4-FFF2-40B4-BE49-F238E27FC236}">
                <a16:creationId xmlns:a16="http://schemas.microsoft.com/office/drawing/2014/main" id="{797B4153-6F98-4F05-9E92-856735309D5F}"/>
              </a:ext>
            </a:extLst>
          </p:cNvPr>
          <p:cNvGrpSpPr/>
          <p:nvPr/>
        </p:nvGrpSpPr>
        <p:grpSpPr>
          <a:xfrm>
            <a:off x="4399514" y="650046"/>
            <a:ext cx="4086427" cy="1713546"/>
            <a:chOff x="4399514" y="1230255"/>
            <a:chExt cx="4086427" cy="1713546"/>
          </a:xfrm>
        </p:grpSpPr>
        <p:grpSp>
          <p:nvGrpSpPr>
            <p:cNvPr id="12" name="Group 66"/>
            <p:cNvGrpSpPr/>
            <p:nvPr/>
          </p:nvGrpSpPr>
          <p:grpSpPr>
            <a:xfrm>
              <a:off x="4450132" y="1230255"/>
              <a:ext cx="4035809" cy="1713546"/>
              <a:chOff x="4033795" y="1019871"/>
              <a:chExt cx="3901649" cy="1748627"/>
            </a:xfrm>
          </p:grpSpPr>
          <p:grpSp>
            <p:nvGrpSpPr>
              <p:cNvPr id="13" name="Group 29"/>
              <p:cNvGrpSpPr/>
              <p:nvPr/>
            </p:nvGrpSpPr>
            <p:grpSpPr>
              <a:xfrm>
                <a:off x="4372743" y="1019871"/>
                <a:ext cx="3562701" cy="1748627"/>
                <a:chOff x="784389" y="1708706"/>
                <a:chExt cx="1965105" cy="1748627"/>
              </a:xfrm>
            </p:grpSpPr>
            <p:sp>
              <p:nvSpPr>
                <p:cNvPr id="15" name="Text Placeholder 3"/>
                <p:cNvSpPr txBox="1">
                  <a:spLocks/>
                </p:cNvSpPr>
                <p:nvPr/>
              </p:nvSpPr>
              <p:spPr>
                <a:xfrm>
                  <a:off x="788371" y="1708706"/>
                  <a:ext cx="1961123" cy="376893"/>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896022">
                    <a:spcBef>
                      <a:spcPct val="20000"/>
                    </a:spcBef>
                    <a:defRPr/>
                  </a:pPr>
                  <a:r>
                    <a:rPr lang="en-US" altLang="zh-CN" sz="2400" dirty="0">
                      <a:solidFill>
                        <a:srgbClr val="3B3837"/>
                      </a:solidFill>
                      <a:cs typeface="+mn-ea"/>
                      <a:sym typeface="+mn-lt"/>
                    </a:rPr>
                    <a:t>Communication Features</a:t>
                  </a:r>
                  <a:endParaRPr lang="en-US" sz="2400" dirty="0">
                    <a:solidFill>
                      <a:srgbClr val="3B3837"/>
                    </a:solidFill>
                    <a:cs typeface="+mn-ea"/>
                    <a:sym typeface="+mn-lt"/>
                  </a:endParaRPr>
                </a:p>
              </p:txBody>
            </p:sp>
            <p:sp>
              <p:nvSpPr>
                <p:cNvPr id="16" name="Text Placeholder 3"/>
                <p:cNvSpPr txBox="1">
                  <a:spLocks/>
                </p:cNvSpPr>
                <p:nvPr/>
              </p:nvSpPr>
              <p:spPr>
                <a:xfrm>
                  <a:off x="784389" y="2177074"/>
                  <a:ext cx="1860430" cy="1280259"/>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just">
                    <a:lnSpc>
                      <a:spcPct val="150000"/>
                    </a:lnSpc>
                  </a:pPr>
                  <a:r>
                    <a:rPr lang="en-US" altLang="zh-CN" sz="1400" dirty="0">
                      <a:solidFill>
                        <a:srgbClr val="3B3837"/>
                      </a:solidFill>
                      <a:cs typeface="+mn-ea"/>
                      <a:sym typeface="+mn-lt"/>
                    </a:rPr>
                    <a:t>intensity and regularity</a:t>
                  </a:r>
                </a:p>
                <a:p>
                  <a:pPr algn="just">
                    <a:lnSpc>
                      <a:spcPct val="150000"/>
                    </a:lnSpc>
                  </a:pPr>
                  <a:r>
                    <a:rPr lang="en-US" altLang="zh-CN" sz="1400" dirty="0">
                      <a:solidFill>
                        <a:srgbClr val="3B3837"/>
                      </a:solidFill>
                      <a:cs typeface="+mn-ea"/>
                      <a:sym typeface="+mn-lt"/>
                    </a:rPr>
                    <a:t>temporal tendency</a:t>
                  </a:r>
                </a:p>
                <a:p>
                  <a:pPr algn="just">
                    <a:lnSpc>
                      <a:spcPct val="150000"/>
                    </a:lnSpc>
                  </a:pPr>
                  <a:r>
                    <a:rPr lang="en-US" altLang="zh-CN" sz="1400" dirty="0">
                      <a:solidFill>
                        <a:srgbClr val="3B3837"/>
                      </a:solidFill>
                      <a:cs typeface="+mn-ea"/>
                      <a:sym typeface="+mn-lt"/>
                    </a:rPr>
                    <a:t>channel selection and avoidance</a:t>
                  </a:r>
                </a:p>
                <a:p>
                  <a:pPr algn="just">
                    <a:lnSpc>
                      <a:spcPct val="150000"/>
                    </a:lnSpc>
                  </a:pPr>
                  <a:r>
                    <a:rPr lang="en-US" altLang="zh-CN" sz="1400" dirty="0">
                      <a:solidFill>
                        <a:srgbClr val="3B3837"/>
                      </a:solidFill>
                      <a:cs typeface="+mn-ea"/>
                      <a:sym typeface="+mn-lt"/>
                    </a:rPr>
                    <a:t>maintenance cost</a:t>
                  </a:r>
                  <a:endParaRPr lang="zh-CN" altLang="en-US" sz="1400" dirty="0">
                    <a:solidFill>
                      <a:srgbClr val="3B3837"/>
                    </a:solidFill>
                    <a:cs typeface="+mn-ea"/>
                    <a:sym typeface="+mn-lt"/>
                  </a:endParaRPr>
                </a:p>
              </p:txBody>
            </p:sp>
          </p:grpSp>
          <p:sp>
            <p:nvSpPr>
              <p:cNvPr id="14" name="Rectangle 68"/>
              <p:cNvSpPr/>
              <p:nvPr/>
            </p:nvSpPr>
            <p:spPr>
              <a:xfrm>
                <a:off x="4033795" y="1236031"/>
                <a:ext cx="66" cy="427145"/>
              </a:xfrm>
              <a:prstGeom prst="rect">
                <a:avLst/>
              </a:prstGeom>
            </p:spPr>
            <p:txBody>
              <a:bodyPr wrap="none" lIns="0" tIns="0" rIns="0" bIns="0">
                <a:spAutoFit/>
              </a:bodyPr>
              <a:lstStyle/>
              <a:p>
                <a:endParaRPr lang="en-US" sz="2720" dirty="0">
                  <a:solidFill>
                    <a:srgbClr val="3B3837"/>
                  </a:solidFill>
                  <a:cs typeface="+mn-ea"/>
                  <a:sym typeface="+mn-lt"/>
                </a:endParaRPr>
              </a:p>
            </p:txBody>
          </p:sp>
        </p:grpSp>
        <p:grpSp>
          <p:nvGrpSpPr>
            <p:cNvPr id="35" name="组合 34"/>
            <p:cNvGrpSpPr/>
            <p:nvPr/>
          </p:nvGrpSpPr>
          <p:grpSpPr>
            <a:xfrm>
              <a:off x="4399514" y="1269097"/>
              <a:ext cx="295592" cy="294793"/>
              <a:chOff x="-959970" y="1422605"/>
              <a:chExt cx="596900" cy="595313"/>
            </a:xfrm>
          </p:grpSpPr>
          <p:sp>
            <p:nvSpPr>
              <p:cNvPr id="36" name="Oval 77"/>
              <p:cNvSpPr>
                <a:spLocks noChangeArrowheads="1"/>
              </p:cNvSpPr>
              <p:nvPr/>
            </p:nvSpPr>
            <p:spPr bwMode="auto">
              <a:xfrm>
                <a:off x="-959970" y="1422605"/>
                <a:ext cx="596900" cy="595313"/>
              </a:xfrm>
              <a:prstGeom prst="ellipse">
                <a:avLst/>
              </a:prstGeom>
              <a:solidFill>
                <a:schemeClr val="tx1">
                  <a:lumMod val="65000"/>
                  <a:lumOff val="35000"/>
                </a:schemeClr>
              </a:solidFill>
              <a:ln>
                <a:noFill/>
              </a:ln>
            </p:spPr>
            <p:txBody>
              <a:bodyPr vert="horz" wrap="square" lIns="67204" tIns="33602" rIns="67204" bIns="33602" numCol="1" anchor="t" anchorCtr="0" compatLnSpc="1">
                <a:prstTxWarp prst="textNoShape">
                  <a:avLst/>
                </a:prstTxWarp>
              </a:bodyPr>
              <a:lstStyle/>
              <a:p>
                <a:endParaRPr lang="en-US" sz="975">
                  <a:solidFill>
                    <a:srgbClr val="3B3837"/>
                  </a:solidFill>
                  <a:cs typeface="+mn-ea"/>
                  <a:sym typeface="+mn-lt"/>
                </a:endParaRPr>
              </a:p>
            </p:txBody>
          </p:sp>
          <p:sp>
            <p:nvSpPr>
              <p:cNvPr id="37" name="Freeform 309"/>
              <p:cNvSpPr>
                <a:spLocks/>
              </p:cNvSpPr>
              <p:nvPr/>
            </p:nvSpPr>
            <p:spPr bwMode="auto">
              <a:xfrm>
                <a:off x="-817095" y="1563892"/>
                <a:ext cx="303213" cy="306388"/>
              </a:xfrm>
              <a:custGeom>
                <a:avLst/>
                <a:gdLst>
                  <a:gd name="T0" fmla="*/ 191 w 191"/>
                  <a:gd name="T1" fmla="*/ 66 h 193"/>
                  <a:gd name="T2" fmla="*/ 126 w 191"/>
                  <a:gd name="T3" fmla="*/ 66 h 193"/>
                  <a:gd name="T4" fmla="*/ 126 w 191"/>
                  <a:gd name="T5" fmla="*/ 0 h 193"/>
                  <a:gd name="T6" fmla="*/ 65 w 191"/>
                  <a:gd name="T7" fmla="*/ 0 h 193"/>
                  <a:gd name="T8" fmla="*/ 65 w 191"/>
                  <a:gd name="T9" fmla="*/ 66 h 193"/>
                  <a:gd name="T10" fmla="*/ 0 w 191"/>
                  <a:gd name="T11" fmla="*/ 66 h 193"/>
                  <a:gd name="T12" fmla="*/ 0 w 191"/>
                  <a:gd name="T13" fmla="*/ 126 h 193"/>
                  <a:gd name="T14" fmla="*/ 65 w 191"/>
                  <a:gd name="T15" fmla="*/ 126 h 193"/>
                  <a:gd name="T16" fmla="*/ 65 w 191"/>
                  <a:gd name="T17" fmla="*/ 193 h 193"/>
                  <a:gd name="T18" fmla="*/ 126 w 191"/>
                  <a:gd name="T19" fmla="*/ 193 h 193"/>
                  <a:gd name="T20" fmla="*/ 126 w 191"/>
                  <a:gd name="T21" fmla="*/ 126 h 193"/>
                  <a:gd name="T22" fmla="*/ 191 w 191"/>
                  <a:gd name="T23" fmla="*/ 126 h 193"/>
                  <a:gd name="T24" fmla="*/ 191 w 191"/>
                  <a:gd name="T25" fmla="*/ 66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1" h="193">
                    <a:moveTo>
                      <a:pt x="191" y="66"/>
                    </a:moveTo>
                    <a:lnTo>
                      <a:pt x="126" y="66"/>
                    </a:lnTo>
                    <a:lnTo>
                      <a:pt x="126" y="0"/>
                    </a:lnTo>
                    <a:lnTo>
                      <a:pt x="65" y="0"/>
                    </a:lnTo>
                    <a:lnTo>
                      <a:pt x="65" y="66"/>
                    </a:lnTo>
                    <a:lnTo>
                      <a:pt x="0" y="66"/>
                    </a:lnTo>
                    <a:lnTo>
                      <a:pt x="0" y="126"/>
                    </a:lnTo>
                    <a:lnTo>
                      <a:pt x="65" y="126"/>
                    </a:lnTo>
                    <a:lnTo>
                      <a:pt x="65" y="193"/>
                    </a:lnTo>
                    <a:lnTo>
                      <a:pt x="126" y="193"/>
                    </a:lnTo>
                    <a:lnTo>
                      <a:pt x="126" y="126"/>
                    </a:lnTo>
                    <a:lnTo>
                      <a:pt x="191" y="126"/>
                    </a:lnTo>
                    <a:lnTo>
                      <a:pt x="191" y="66"/>
                    </a:lnTo>
                    <a:close/>
                  </a:path>
                </a:pathLst>
              </a:custGeom>
              <a:solidFill>
                <a:schemeClr val="bg1"/>
              </a:solidFill>
              <a:ln>
                <a:noFill/>
              </a:ln>
            </p:spPr>
            <p:txBody>
              <a:bodyPr vert="horz" wrap="square" lIns="67204" tIns="33602" rIns="67204" bIns="33602" numCol="1" anchor="t" anchorCtr="0" compatLnSpc="1">
                <a:prstTxWarp prst="textNoShape">
                  <a:avLst/>
                </a:prstTxWarp>
              </a:bodyPr>
              <a:lstStyle/>
              <a:p>
                <a:endParaRPr lang="en-US" sz="975">
                  <a:solidFill>
                    <a:srgbClr val="3B3837"/>
                  </a:solidFill>
                  <a:cs typeface="+mn-ea"/>
                  <a:sym typeface="+mn-lt"/>
                </a:endParaRPr>
              </a:p>
            </p:txBody>
          </p:sp>
        </p:grpSp>
      </p:grpSp>
      <p:pic>
        <p:nvPicPr>
          <p:cNvPr id="47" name="图片 4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9459551">
            <a:off x="294107" y="130090"/>
            <a:ext cx="363036" cy="507865"/>
          </a:xfrm>
          <a:prstGeom prst="rect">
            <a:avLst/>
          </a:prstGeom>
        </p:spPr>
      </p:pic>
      <p:sp>
        <p:nvSpPr>
          <p:cNvPr id="48" name="Rectangle 36"/>
          <p:cNvSpPr/>
          <p:nvPr/>
        </p:nvSpPr>
        <p:spPr>
          <a:xfrm>
            <a:off x="396106" y="287908"/>
            <a:ext cx="1944216" cy="345049"/>
          </a:xfrm>
          <a:prstGeom prst="rect">
            <a:avLst/>
          </a:prstGeom>
          <a:noFill/>
        </p:spPr>
        <p:txBody>
          <a:bodyPr wrap="square" lIns="67391" tIns="33696" rIns="67391" bIns="33696">
            <a:spAutoFit/>
          </a:bodyPr>
          <a:lstStyle/>
          <a:p>
            <a:pPr algn="ctr">
              <a:defRPr/>
            </a:pPr>
            <a:r>
              <a:rPr lang="en-US" altLang="zh-CN" sz="1800" kern="0" dirty="0">
                <a:solidFill>
                  <a:srgbClr val="3B3837"/>
                </a:solidFill>
                <a:cs typeface="+mn-ea"/>
                <a:sym typeface="+mn-lt"/>
              </a:rPr>
              <a:t>Features</a:t>
            </a:r>
            <a:endParaRPr lang="zh-CN" altLang="en-US" sz="1800" kern="0" dirty="0">
              <a:solidFill>
                <a:srgbClr val="3B3837"/>
              </a:solidFill>
              <a:cs typeface="+mn-ea"/>
              <a:sym typeface="+mn-lt"/>
            </a:endParaRPr>
          </a:p>
        </p:txBody>
      </p:sp>
      <p:grpSp>
        <p:nvGrpSpPr>
          <p:cNvPr id="51" name="组合 50">
            <a:extLst>
              <a:ext uri="{FF2B5EF4-FFF2-40B4-BE49-F238E27FC236}">
                <a16:creationId xmlns:a16="http://schemas.microsoft.com/office/drawing/2014/main" id="{3C5E55DC-E70B-46DB-83A6-2F95CF78309D}"/>
              </a:ext>
            </a:extLst>
          </p:cNvPr>
          <p:cNvGrpSpPr/>
          <p:nvPr/>
        </p:nvGrpSpPr>
        <p:grpSpPr>
          <a:xfrm>
            <a:off x="4399514" y="2709759"/>
            <a:ext cx="4007837" cy="1864862"/>
            <a:chOff x="4399514" y="2891966"/>
            <a:chExt cx="4007837" cy="1864862"/>
          </a:xfrm>
        </p:grpSpPr>
        <p:grpSp>
          <p:nvGrpSpPr>
            <p:cNvPr id="52" name="Group 77">
              <a:extLst>
                <a:ext uri="{FF2B5EF4-FFF2-40B4-BE49-F238E27FC236}">
                  <a16:creationId xmlns:a16="http://schemas.microsoft.com/office/drawing/2014/main" id="{5854B0FB-83AC-4C71-9225-D9D3A94B04D9}"/>
                </a:ext>
              </a:extLst>
            </p:cNvPr>
            <p:cNvGrpSpPr/>
            <p:nvPr/>
          </p:nvGrpSpPr>
          <p:grpSpPr>
            <a:xfrm>
              <a:off x="4450133" y="2891966"/>
              <a:ext cx="3957218" cy="1864862"/>
              <a:chOff x="4033795" y="1824361"/>
              <a:chExt cx="4038045" cy="1903039"/>
            </a:xfrm>
          </p:grpSpPr>
          <p:grpSp>
            <p:nvGrpSpPr>
              <p:cNvPr id="56" name="Group 29">
                <a:extLst>
                  <a:ext uri="{FF2B5EF4-FFF2-40B4-BE49-F238E27FC236}">
                    <a16:creationId xmlns:a16="http://schemas.microsoft.com/office/drawing/2014/main" id="{1EA9359D-BF5F-4EE3-93D6-133E3EC6F800}"/>
                  </a:ext>
                </a:extLst>
              </p:cNvPr>
              <p:cNvGrpSpPr/>
              <p:nvPr/>
            </p:nvGrpSpPr>
            <p:grpSpPr>
              <a:xfrm>
                <a:off x="4391558" y="1824361"/>
                <a:ext cx="3680282" cy="1903039"/>
                <a:chOff x="794767" y="1690905"/>
                <a:chExt cx="2029961" cy="1903039"/>
              </a:xfrm>
            </p:grpSpPr>
            <p:sp>
              <p:nvSpPr>
                <p:cNvPr id="58" name="Text Placeholder 3">
                  <a:extLst>
                    <a:ext uri="{FF2B5EF4-FFF2-40B4-BE49-F238E27FC236}">
                      <a16:creationId xmlns:a16="http://schemas.microsoft.com/office/drawing/2014/main" id="{9E7AC44D-FB6D-47E7-B7D9-0A2243B2AE17}"/>
                    </a:ext>
                  </a:extLst>
                </p:cNvPr>
                <p:cNvSpPr txBox="1">
                  <a:spLocks/>
                </p:cNvSpPr>
                <p:nvPr/>
              </p:nvSpPr>
              <p:spPr>
                <a:xfrm>
                  <a:off x="794767" y="1690905"/>
                  <a:ext cx="1876010" cy="376893"/>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896022">
                    <a:spcBef>
                      <a:spcPct val="20000"/>
                    </a:spcBef>
                    <a:defRPr/>
                  </a:pPr>
                  <a:r>
                    <a:rPr lang="en-US" altLang="zh-CN" sz="2400" dirty="0">
                      <a:solidFill>
                        <a:srgbClr val="3B3837"/>
                      </a:solidFill>
                      <a:cs typeface="+mn-ea"/>
                      <a:sym typeface="+mn-lt"/>
                    </a:rPr>
                    <a:t>Demographic Features</a:t>
                  </a:r>
                </a:p>
              </p:txBody>
            </p:sp>
            <p:sp>
              <p:nvSpPr>
                <p:cNvPr id="59" name="Text Placeholder 3">
                  <a:extLst>
                    <a:ext uri="{FF2B5EF4-FFF2-40B4-BE49-F238E27FC236}">
                      <a16:creationId xmlns:a16="http://schemas.microsoft.com/office/drawing/2014/main" id="{59DE09AF-955D-4FBC-8952-9FACBD51D44B}"/>
                    </a:ext>
                  </a:extLst>
                </p:cNvPr>
                <p:cNvSpPr txBox="1">
                  <a:spLocks/>
                </p:cNvSpPr>
                <p:nvPr/>
              </p:nvSpPr>
              <p:spPr>
                <a:xfrm>
                  <a:off x="798970" y="2313687"/>
                  <a:ext cx="2025758" cy="1280257"/>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896022">
                    <a:lnSpc>
                      <a:spcPct val="150000"/>
                    </a:lnSpc>
                    <a:spcBef>
                      <a:spcPct val="20000"/>
                    </a:spcBef>
                    <a:defRPr/>
                  </a:pPr>
                  <a:r>
                    <a:rPr lang="en-US" altLang="zh-CN" sz="1400" dirty="0">
                      <a:solidFill>
                        <a:srgbClr val="3B3837"/>
                      </a:solidFill>
                      <a:cs typeface="+mn-ea"/>
                      <a:sym typeface="+mn-lt"/>
                    </a:rPr>
                    <a:t>Demographic information includes age, gender, ethnicity, education level, marital status, employment status and whether the participant lives alone. </a:t>
                  </a:r>
                </a:p>
              </p:txBody>
            </p:sp>
          </p:grpSp>
          <p:sp>
            <p:nvSpPr>
              <p:cNvPr id="57" name="Rectangle 79">
                <a:extLst>
                  <a:ext uri="{FF2B5EF4-FFF2-40B4-BE49-F238E27FC236}">
                    <a16:creationId xmlns:a16="http://schemas.microsoft.com/office/drawing/2014/main" id="{8EAF92AA-78FA-4A67-A297-8C26F67A6F01}"/>
                  </a:ext>
                </a:extLst>
              </p:cNvPr>
              <p:cNvSpPr/>
              <p:nvPr/>
            </p:nvSpPr>
            <p:spPr>
              <a:xfrm>
                <a:off x="4033795" y="2058322"/>
                <a:ext cx="66" cy="427145"/>
              </a:xfrm>
              <a:prstGeom prst="rect">
                <a:avLst/>
              </a:prstGeom>
            </p:spPr>
            <p:txBody>
              <a:bodyPr wrap="none" lIns="0" tIns="0" rIns="0" bIns="0">
                <a:spAutoFit/>
              </a:bodyPr>
              <a:lstStyle/>
              <a:p>
                <a:endParaRPr lang="en-US" sz="2720" dirty="0">
                  <a:solidFill>
                    <a:srgbClr val="3B3837"/>
                  </a:solidFill>
                  <a:cs typeface="+mn-ea"/>
                  <a:sym typeface="+mn-lt"/>
                </a:endParaRPr>
              </a:p>
            </p:txBody>
          </p:sp>
        </p:grpSp>
        <p:grpSp>
          <p:nvGrpSpPr>
            <p:cNvPr id="53" name="组合 52">
              <a:extLst>
                <a:ext uri="{FF2B5EF4-FFF2-40B4-BE49-F238E27FC236}">
                  <a16:creationId xmlns:a16="http://schemas.microsoft.com/office/drawing/2014/main" id="{C3A477B5-E094-40E1-8D42-06B70B8419A6}"/>
                </a:ext>
              </a:extLst>
            </p:cNvPr>
            <p:cNvGrpSpPr/>
            <p:nvPr/>
          </p:nvGrpSpPr>
          <p:grpSpPr>
            <a:xfrm>
              <a:off x="4399514" y="2937217"/>
              <a:ext cx="295592" cy="294793"/>
              <a:chOff x="-959971" y="1422605"/>
              <a:chExt cx="596901" cy="595313"/>
            </a:xfrm>
          </p:grpSpPr>
          <p:sp>
            <p:nvSpPr>
              <p:cNvPr id="54" name="Oval 77">
                <a:extLst>
                  <a:ext uri="{FF2B5EF4-FFF2-40B4-BE49-F238E27FC236}">
                    <a16:creationId xmlns:a16="http://schemas.microsoft.com/office/drawing/2014/main" id="{7BB50307-3EC9-473A-B2F8-0B47224F14BE}"/>
                  </a:ext>
                </a:extLst>
              </p:cNvPr>
              <p:cNvSpPr>
                <a:spLocks noChangeArrowheads="1"/>
              </p:cNvSpPr>
              <p:nvPr/>
            </p:nvSpPr>
            <p:spPr bwMode="auto">
              <a:xfrm>
                <a:off x="-959971" y="1422605"/>
                <a:ext cx="596901" cy="595313"/>
              </a:xfrm>
              <a:prstGeom prst="ellipse">
                <a:avLst/>
              </a:prstGeom>
              <a:solidFill>
                <a:schemeClr val="tx1">
                  <a:lumMod val="65000"/>
                  <a:lumOff val="35000"/>
                </a:schemeClr>
              </a:solidFill>
              <a:ln>
                <a:noFill/>
              </a:ln>
            </p:spPr>
            <p:txBody>
              <a:bodyPr vert="horz" wrap="square" lIns="67204" tIns="33602" rIns="67204" bIns="33602" numCol="1" anchor="t" anchorCtr="0" compatLnSpc="1">
                <a:prstTxWarp prst="textNoShape">
                  <a:avLst/>
                </a:prstTxWarp>
              </a:bodyPr>
              <a:lstStyle/>
              <a:p>
                <a:endParaRPr lang="en-US" sz="975">
                  <a:solidFill>
                    <a:srgbClr val="3B3837"/>
                  </a:solidFill>
                  <a:cs typeface="+mn-ea"/>
                  <a:sym typeface="+mn-lt"/>
                </a:endParaRPr>
              </a:p>
            </p:txBody>
          </p:sp>
          <p:sp>
            <p:nvSpPr>
              <p:cNvPr id="55" name="Freeform 309">
                <a:extLst>
                  <a:ext uri="{FF2B5EF4-FFF2-40B4-BE49-F238E27FC236}">
                    <a16:creationId xmlns:a16="http://schemas.microsoft.com/office/drawing/2014/main" id="{E23E3705-9010-4A18-AFF5-117B91B3690B}"/>
                  </a:ext>
                </a:extLst>
              </p:cNvPr>
              <p:cNvSpPr>
                <a:spLocks/>
              </p:cNvSpPr>
              <p:nvPr/>
            </p:nvSpPr>
            <p:spPr bwMode="auto">
              <a:xfrm>
                <a:off x="-817095" y="1563892"/>
                <a:ext cx="303213" cy="306388"/>
              </a:xfrm>
              <a:custGeom>
                <a:avLst/>
                <a:gdLst>
                  <a:gd name="T0" fmla="*/ 191 w 191"/>
                  <a:gd name="T1" fmla="*/ 66 h 193"/>
                  <a:gd name="T2" fmla="*/ 126 w 191"/>
                  <a:gd name="T3" fmla="*/ 66 h 193"/>
                  <a:gd name="T4" fmla="*/ 126 w 191"/>
                  <a:gd name="T5" fmla="*/ 0 h 193"/>
                  <a:gd name="T6" fmla="*/ 65 w 191"/>
                  <a:gd name="T7" fmla="*/ 0 h 193"/>
                  <a:gd name="T8" fmla="*/ 65 w 191"/>
                  <a:gd name="T9" fmla="*/ 66 h 193"/>
                  <a:gd name="T10" fmla="*/ 0 w 191"/>
                  <a:gd name="T11" fmla="*/ 66 h 193"/>
                  <a:gd name="T12" fmla="*/ 0 w 191"/>
                  <a:gd name="T13" fmla="*/ 126 h 193"/>
                  <a:gd name="T14" fmla="*/ 65 w 191"/>
                  <a:gd name="T15" fmla="*/ 126 h 193"/>
                  <a:gd name="T16" fmla="*/ 65 w 191"/>
                  <a:gd name="T17" fmla="*/ 193 h 193"/>
                  <a:gd name="T18" fmla="*/ 126 w 191"/>
                  <a:gd name="T19" fmla="*/ 193 h 193"/>
                  <a:gd name="T20" fmla="*/ 126 w 191"/>
                  <a:gd name="T21" fmla="*/ 126 h 193"/>
                  <a:gd name="T22" fmla="*/ 191 w 191"/>
                  <a:gd name="T23" fmla="*/ 126 h 193"/>
                  <a:gd name="T24" fmla="*/ 191 w 191"/>
                  <a:gd name="T25" fmla="*/ 66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1" h="193">
                    <a:moveTo>
                      <a:pt x="191" y="66"/>
                    </a:moveTo>
                    <a:lnTo>
                      <a:pt x="126" y="66"/>
                    </a:lnTo>
                    <a:lnTo>
                      <a:pt x="126" y="0"/>
                    </a:lnTo>
                    <a:lnTo>
                      <a:pt x="65" y="0"/>
                    </a:lnTo>
                    <a:lnTo>
                      <a:pt x="65" y="66"/>
                    </a:lnTo>
                    <a:lnTo>
                      <a:pt x="0" y="66"/>
                    </a:lnTo>
                    <a:lnTo>
                      <a:pt x="0" y="126"/>
                    </a:lnTo>
                    <a:lnTo>
                      <a:pt x="65" y="126"/>
                    </a:lnTo>
                    <a:lnTo>
                      <a:pt x="65" y="193"/>
                    </a:lnTo>
                    <a:lnTo>
                      <a:pt x="126" y="193"/>
                    </a:lnTo>
                    <a:lnTo>
                      <a:pt x="126" y="126"/>
                    </a:lnTo>
                    <a:lnTo>
                      <a:pt x="191" y="126"/>
                    </a:lnTo>
                    <a:lnTo>
                      <a:pt x="191" y="66"/>
                    </a:lnTo>
                    <a:close/>
                  </a:path>
                </a:pathLst>
              </a:custGeom>
              <a:solidFill>
                <a:schemeClr val="bg1"/>
              </a:solidFill>
              <a:ln>
                <a:noFill/>
              </a:ln>
            </p:spPr>
            <p:txBody>
              <a:bodyPr vert="horz" wrap="square" lIns="67204" tIns="33602" rIns="67204" bIns="33602" numCol="1" anchor="t" anchorCtr="0" compatLnSpc="1">
                <a:prstTxWarp prst="textNoShape">
                  <a:avLst/>
                </a:prstTxWarp>
              </a:bodyPr>
              <a:lstStyle/>
              <a:p>
                <a:endParaRPr lang="en-US" sz="975">
                  <a:solidFill>
                    <a:srgbClr val="3B3837"/>
                  </a:solidFill>
                  <a:cs typeface="+mn-ea"/>
                  <a:sym typeface="+mn-lt"/>
                </a:endParaRPr>
              </a:p>
            </p:txBody>
          </p:sp>
        </p:grpSp>
      </p:grpSp>
    </p:spTree>
    <p:extLst>
      <p:ext uri="{BB962C8B-B14F-4D97-AF65-F5344CB8AC3E}">
        <p14:creationId xmlns:p14="http://schemas.microsoft.com/office/powerpoint/2010/main" val="6209370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Quad Arrow 40"/>
          <p:cNvSpPr/>
          <p:nvPr/>
        </p:nvSpPr>
        <p:spPr>
          <a:xfrm>
            <a:off x="815620" y="1206338"/>
            <a:ext cx="3233312" cy="3233164"/>
          </a:xfrm>
          <a:prstGeom prst="quadArrow">
            <a:avLst>
              <a:gd name="adj1" fmla="val 2000"/>
              <a:gd name="adj2" fmla="val 4000"/>
              <a:gd name="adj3" fmla="val 5000"/>
            </a:avLst>
          </a:prstGeom>
          <a:solidFill>
            <a:schemeClr val="tx1">
              <a:lumMod val="65000"/>
              <a:lumOff val="35000"/>
            </a:schemeClr>
          </a:solidFill>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zh-CN" altLang="en-US">
              <a:cs typeface="+mn-ea"/>
              <a:sym typeface="+mn-lt"/>
            </a:endParaRPr>
          </a:p>
        </p:txBody>
      </p:sp>
      <p:sp>
        <p:nvSpPr>
          <p:cNvPr id="3" name="Freeform 41"/>
          <p:cNvSpPr/>
          <p:nvPr/>
        </p:nvSpPr>
        <p:spPr>
          <a:xfrm>
            <a:off x="1025785" y="1416494"/>
            <a:ext cx="1293325" cy="1293265"/>
          </a:xfrm>
          <a:custGeom>
            <a:avLst/>
            <a:gdLst>
              <a:gd name="connsiteX0" fmla="*/ 0 w 1457998"/>
              <a:gd name="connsiteY0" fmla="*/ 243005 h 1457998"/>
              <a:gd name="connsiteX1" fmla="*/ 71175 w 1457998"/>
              <a:gd name="connsiteY1" fmla="*/ 71175 h 1457998"/>
              <a:gd name="connsiteX2" fmla="*/ 243006 w 1457998"/>
              <a:gd name="connsiteY2" fmla="*/ 1 h 1457998"/>
              <a:gd name="connsiteX3" fmla="*/ 1214993 w 1457998"/>
              <a:gd name="connsiteY3" fmla="*/ 0 h 1457998"/>
              <a:gd name="connsiteX4" fmla="*/ 1386823 w 1457998"/>
              <a:gd name="connsiteY4" fmla="*/ 71175 h 1457998"/>
              <a:gd name="connsiteX5" fmla="*/ 1457997 w 1457998"/>
              <a:gd name="connsiteY5" fmla="*/ 243006 h 1457998"/>
              <a:gd name="connsiteX6" fmla="*/ 1457998 w 1457998"/>
              <a:gd name="connsiteY6" fmla="*/ 1214993 h 1457998"/>
              <a:gd name="connsiteX7" fmla="*/ 1386823 w 1457998"/>
              <a:gd name="connsiteY7" fmla="*/ 1386824 h 1457998"/>
              <a:gd name="connsiteX8" fmla="*/ 1214992 w 1457998"/>
              <a:gd name="connsiteY8" fmla="*/ 1457998 h 1457998"/>
              <a:gd name="connsiteX9" fmla="*/ 243005 w 1457998"/>
              <a:gd name="connsiteY9" fmla="*/ 1457998 h 1457998"/>
              <a:gd name="connsiteX10" fmla="*/ 71175 w 1457998"/>
              <a:gd name="connsiteY10" fmla="*/ 1386823 h 1457998"/>
              <a:gd name="connsiteX11" fmla="*/ 1 w 1457998"/>
              <a:gd name="connsiteY11" fmla="*/ 1214992 h 1457998"/>
              <a:gd name="connsiteX12" fmla="*/ 0 w 1457998"/>
              <a:gd name="connsiteY12" fmla="*/ 243005 h 145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57998" h="1457998">
                <a:moveTo>
                  <a:pt x="0" y="243005"/>
                </a:moveTo>
                <a:cubicBezTo>
                  <a:pt x="0" y="178556"/>
                  <a:pt x="25602" y="116747"/>
                  <a:pt x="71175" y="71175"/>
                </a:cubicBezTo>
                <a:cubicBezTo>
                  <a:pt x="116747" y="25603"/>
                  <a:pt x="178557" y="1"/>
                  <a:pt x="243006" y="1"/>
                </a:cubicBezTo>
                <a:lnTo>
                  <a:pt x="1214993" y="0"/>
                </a:lnTo>
                <a:cubicBezTo>
                  <a:pt x="1279442" y="0"/>
                  <a:pt x="1341251" y="25602"/>
                  <a:pt x="1386823" y="71175"/>
                </a:cubicBezTo>
                <a:cubicBezTo>
                  <a:pt x="1432395" y="116747"/>
                  <a:pt x="1457997" y="178557"/>
                  <a:pt x="1457997" y="243006"/>
                </a:cubicBezTo>
                <a:cubicBezTo>
                  <a:pt x="1457997" y="567002"/>
                  <a:pt x="1457998" y="890997"/>
                  <a:pt x="1457998" y="1214993"/>
                </a:cubicBezTo>
                <a:cubicBezTo>
                  <a:pt x="1457998" y="1279442"/>
                  <a:pt x="1432396" y="1341251"/>
                  <a:pt x="1386823" y="1386824"/>
                </a:cubicBezTo>
                <a:cubicBezTo>
                  <a:pt x="1341251" y="1432396"/>
                  <a:pt x="1279441" y="1457999"/>
                  <a:pt x="1214992" y="1457998"/>
                </a:cubicBezTo>
                <a:lnTo>
                  <a:pt x="243005" y="1457998"/>
                </a:lnTo>
                <a:cubicBezTo>
                  <a:pt x="178556" y="1457998"/>
                  <a:pt x="116747" y="1432396"/>
                  <a:pt x="71175" y="1386823"/>
                </a:cubicBezTo>
                <a:cubicBezTo>
                  <a:pt x="25603" y="1341251"/>
                  <a:pt x="1" y="1279441"/>
                  <a:pt x="1" y="1214992"/>
                </a:cubicBezTo>
                <a:cubicBezTo>
                  <a:pt x="1" y="890996"/>
                  <a:pt x="0" y="567001"/>
                  <a:pt x="0" y="243005"/>
                </a:cubicBezTo>
                <a:close/>
              </a:path>
            </a:pathLst>
          </a:custGeom>
          <a:solidFill>
            <a:schemeClr val="tx1">
              <a:lumMod val="65000"/>
              <a:lumOff val="35000"/>
            </a:schemeClr>
          </a:solidFill>
          <a:ln>
            <a:solidFill>
              <a:schemeClr val="tx1">
                <a:lumMod val="65000"/>
                <a:lumOff val="3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04134" tIns="204134" rIns="204134" bIns="204134" numCol="1" spcCol="1693" anchor="ctr" anchorCtr="0">
            <a:noAutofit/>
          </a:bodyPr>
          <a:lstStyle/>
          <a:p>
            <a:pPr algn="ctr" defTabSz="1568039">
              <a:lnSpc>
                <a:spcPct val="90000"/>
              </a:lnSpc>
              <a:spcBef>
                <a:spcPct val="0"/>
              </a:spcBef>
              <a:spcAft>
                <a:spcPct val="35000"/>
              </a:spcAft>
            </a:pPr>
            <a:r>
              <a:rPr lang="en-US" altLang="zh-CN" sz="900" dirty="0">
                <a:cs typeface="+mn-ea"/>
                <a:sym typeface="+mn-lt"/>
              </a:rPr>
              <a:t>Communication Features</a:t>
            </a:r>
            <a:br>
              <a:rPr lang="en-US" sz="900" dirty="0">
                <a:cs typeface="+mn-ea"/>
                <a:sym typeface="+mn-lt"/>
              </a:rPr>
            </a:br>
            <a:endParaRPr lang="en-US" sz="200" b="1" dirty="0">
              <a:cs typeface="+mn-ea"/>
              <a:sym typeface="+mn-lt"/>
            </a:endParaRPr>
          </a:p>
        </p:txBody>
      </p:sp>
      <p:sp>
        <p:nvSpPr>
          <p:cNvPr id="4" name="Freeform 42"/>
          <p:cNvSpPr/>
          <p:nvPr/>
        </p:nvSpPr>
        <p:spPr>
          <a:xfrm>
            <a:off x="2545442" y="1416494"/>
            <a:ext cx="1293325" cy="1293265"/>
          </a:xfrm>
          <a:custGeom>
            <a:avLst/>
            <a:gdLst>
              <a:gd name="connsiteX0" fmla="*/ 0 w 1457998"/>
              <a:gd name="connsiteY0" fmla="*/ 243005 h 1457998"/>
              <a:gd name="connsiteX1" fmla="*/ 71175 w 1457998"/>
              <a:gd name="connsiteY1" fmla="*/ 71175 h 1457998"/>
              <a:gd name="connsiteX2" fmla="*/ 243006 w 1457998"/>
              <a:gd name="connsiteY2" fmla="*/ 1 h 1457998"/>
              <a:gd name="connsiteX3" fmla="*/ 1214993 w 1457998"/>
              <a:gd name="connsiteY3" fmla="*/ 0 h 1457998"/>
              <a:gd name="connsiteX4" fmla="*/ 1386823 w 1457998"/>
              <a:gd name="connsiteY4" fmla="*/ 71175 h 1457998"/>
              <a:gd name="connsiteX5" fmla="*/ 1457997 w 1457998"/>
              <a:gd name="connsiteY5" fmla="*/ 243006 h 1457998"/>
              <a:gd name="connsiteX6" fmla="*/ 1457998 w 1457998"/>
              <a:gd name="connsiteY6" fmla="*/ 1214993 h 1457998"/>
              <a:gd name="connsiteX7" fmla="*/ 1386823 w 1457998"/>
              <a:gd name="connsiteY7" fmla="*/ 1386824 h 1457998"/>
              <a:gd name="connsiteX8" fmla="*/ 1214992 w 1457998"/>
              <a:gd name="connsiteY8" fmla="*/ 1457998 h 1457998"/>
              <a:gd name="connsiteX9" fmla="*/ 243005 w 1457998"/>
              <a:gd name="connsiteY9" fmla="*/ 1457998 h 1457998"/>
              <a:gd name="connsiteX10" fmla="*/ 71175 w 1457998"/>
              <a:gd name="connsiteY10" fmla="*/ 1386823 h 1457998"/>
              <a:gd name="connsiteX11" fmla="*/ 1 w 1457998"/>
              <a:gd name="connsiteY11" fmla="*/ 1214992 h 1457998"/>
              <a:gd name="connsiteX12" fmla="*/ 0 w 1457998"/>
              <a:gd name="connsiteY12" fmla="*/ 243005 h 145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57998" h="1457998">
                <a:moveTo>
                  <a:pt x="0" y="243005"/>
                </a:moveTo>
                <a:cubicBezTo>
                  <a:pt x="0" y="178556"/>
                  <a:pt x="25602" y="116747"/>
                  <a:pt x="71175" y="71175"/>
                </a:cubicBezTo>
                <a:cubicBezTo>
                  <a:pt x="116747" y="25603"/>
                  <a:pt x="178557" y="1"/>
                  <a:pt x="243006" y="1"/>
                </a:cubicBezTo>
                <a:lnTo>
                  <a:pt x="1214993" y="0"/>
                </a:lnTo>
                <a:cubicBezTo>
                  <a:pt x="1279442" y="0"/>
                  <a:pt x="1341251" y="25602"/>
                  <a:pt x="1386823" y="71175"/>
                </a:cubicBezTo>
                <a:cubicBezTo>
                  <a:pt x="1432395" y="116747"/>
                  <a:pt x="1457997" y="178557"/>
                  <a:pt x="1457997" y="243006"/>
                </a:cubicBezTo>
                <a:cubicBezTo>
                  <a:pt x="1457997" y="567002"/>
                  <a:pt x="1457998" y="890997"/>
                  <a:pt x="1457998" y="1214993"/>
                </a:cubicBezTo>
                <a:cubicBezTo>
                  <a:pt x="1457998" y="1279442"/>
                  <a:pt x="1432396" y="1341251"/>
                  <a:pt x="1386823" y="1386824"/>
                </a:cubicBezTo>
                <a:cubicBezTo>
                  <a:pt x="1341251" y="1432396"/>
                  <a:pt x="1279441" y="1457999"/>
                  <a:pt x="1214992" y="1457998"/>
                </a:cubicBezTo>
                <a:lnTo>
                  <a:pt x="243005" y="1457998"/>
                </a:lnTo>
                <a:cubicBezTo>
                  <a:pt x="178556" y="1457998"/>
                  <a:pt x="116747" y="1432396"/>
                  <a:pt x="71175" y="1386823"/>
                </a:cubicBezTo>
                <a:cubicBezTo>
                  <a:pt x="25603" y="1341251"/>
                  <a:pt x="1" y="1279441"/>
                  <a:pt x="1" y="1214992"/>
                </a:cubicBezTo>
                <a:cubicBezTo>
                  <a:pt x="1" y="890996"/>
                  <a:pt x="0" y="567001"/>
                  <a:pt x="0" y="243005"/>
                </a:cubicBezTo>
                <a:close/>
              </a:path>
            </a:pathLst>
          </a:custGeom>
          <a:solidFill>
            <a:schemeClr val="tx1">
              <a:lumMod val="65000"/>
              <a:lumOff val="35000"/>
            </a:schemeClr>
          </a:solidFill>
          <a:ln>
            <a:solidFill>
              <a:schemeClr val="tx1">
                <a:lumMod val="65000"/>
                <a:lumOff val="3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04134" tIns="204134" rIns="204134" bIns="204134" numCol="1" spcCol="1693" anchor="ctr" anchorCtr="0">
            <a:noAutofit/>
          </a:bodyPr>
          <a:lstStyle/>
          <a:p>
            <a:pPr algn="ctr" defTabSz="1568039">
              <a:lnSpc>
                <a:spcPct val="90000"/>
              </a:lnSpc>
              <a:spcBef>
                <a:spcPct val="0"/>
              </a:spcBef>
              <a:spcAft>
                <a:spcPct val="35000"/>
              </a:spcAft>
            </a:pPr>
            <a:endParaRPr lang="en-US" altLang="zh-CN" sz="900" dirty="0">
              <a:cs typeface="+mn-ea"/>
              <a:sym typeface="+mn-lt"/>
            </a:endParaRPr>
          </a:p>
          <a:p>
            <a:pPr algn="ctr" defTabSz="1568039">
              <a:lnSpc>
                <a:spcPct val="90000"/>
              </a:lnSpc>
              <a:spcBef>
                <a:spcPct val="0"/>
              </a:spcBef>
              <a:spcAft>
                <a:spcPct val="35000"/>
              </a:spcAft>
            </a:pPr>
            <a:r>
              <a:rPr lang="en-US" altLang="zh-CN" sz="1050" dirty="0">
                <a:cs typeface="+mn-ea"/>
                <a:sym typeface="+mn-lt"/>
              </a:rPr>
              <a:t>Demographic Features</a:t>
            </a:r>
          </a:p>
          <a:p>
            <a:pPr algn="ctr" defTabSz="1568039">
              <a:lnSpc>
                <a:spcPct val="90000"/>
              </a:lnSpc>
              <a:spcBef>
                <a:spcPct val="0"/>
              </a:spcBef>
              <a:spcAft>
                <a:spcPct val="35000"/>
              </a:spcAft>
            </a:pPr>
            <a:br>
              <a:rPr lang="en-US" sz="1050" dirty="0">
                <a:cs typeface="+mn-ea"/>
                <a:sym typeface="+mn-lt"/>
              </a:rPr>
            </a:br>
            <a:endParaRPr lang="en-US" sz="400" dirty="0">
              <a:cs typeface="+mn-ea"/>
              <a:sym typeface="+mn-lt"/>
            </a:endParaRPr>
          </a:p>
        </p:txBody>
      </p:sp>
      <p:sp>
        <p:nvSpPr>
          <p:cNvPr id="5" name="Freeform 43"/>
          <p:cNvSpPr/>
          <p:nvPr/>
        </p:nvSpPr>
        <p:spPr>
          <a:xfrm>
            <a:off x="1025785" y="2936082"/>
            <a:ext cx="1293325" cy="1293265"/>
          </a:xfrm>
          <a:custGeom>
            <a:avLst/>
            <a:gdLst>
              <a:gd name="connsiteX0" fmla="*/ 0 w 1457998"/>
              <a:gd name="connsiteY0" fmla="*/ 243005 h 1457998"/>
              <a:gd name="connsiteX1" fmla="*/ 71175 w 1457998"/>
              <a:gd name="connsiteY1" fmla="*/ 71175 h 1457998"/>
              <a:gd name="connsiteX2" fmla="*/ 243006 w 1457998"/>
              <a:gd name="connsiteY2" fmla="*/ 1 h 1457998"/>
              <a:gd name="connsiteX3" fmla="*/ 1214993 w 1457998"/>
              <a:gd name="connsiteY3" fmla="*/ 0 h 1457998"/>
              <a:gd name="connsiteX4" fmla="*/ 1386823 w 1457998"/>
              <a:gd name="connsiteY4" fmla="*/ 71175 h 1457998"/>
              <a:gd name="connsiteX5" fmla="*/ 1457997 w 1457998"/>
              <a:gd name="connsiteY5" fmla="*/ 243006 h 1457998"/>
              <a:gd name="connsiteX6" fmla="*/ 1457998 w 1457998"/>
              <a:gd name="connsiteY6" fmla="*/ 1214993 h 1457998"/>
              <a:gd name="connsiteX7" fmla="*/ 1386823 w 1457998"/>
              <a:gd name="connsiteY7" fmla="*/ 1386824 h 1457998"/>
              <a:gd name="connsiteX8" fmla="*/ 1214992 w 1457998"/>
              <a:gd name="connsiteY8" fmla="*/ 1457998 h 1457998"/>
              <a:gd name="connsiteX9" fmla="*/ 243005 w 1457998"/>
              <a:gd name="connsiteY9" fmla="*/ 1457998 h 1457998"/>
              <a:gd name="connsiteX10" fmla="*/ 71175 w 1457998"/>
              <a:gd name="connsiteY10" fmla="*/ 1386823 h 1457998"/>
              <a:gd name="connsiteX11" fmla="*/ 1 w 1457998"/>
              <a:gd name="connsiteY11" fmla="*/ 1214992 h 1457998"/>
              <a:gd name="connsiteX12" fmla="*/ 0 w 1457998"/>
              <a:gd name="connsiteY12" fmla="*/ 243005 h 145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57998" h="1457998">
                <a:moveTo>
                  <a:pt x="0" y="243005"/>
                </a:moveTo>
                <a:cubicBezTo>
                  <a:pt x="0" y="178556"/>
                  <a:pt x="25602" y="116747"/>
                  <a:pt x="71175" y="71175"/>
                </a:cubicBezTo>
                <a:cubicBezTo>
                  <a:pt x="116747" y="25603"/>
                  <a:pt x="178557" y="1"/>
                  <a:pt x="243006" y="1"/>
                </a:cubicBezTo>
                <a:lnTo>
                  <a:pt x="1214993" y="0"/>
                </a:lnTo>
                <a:cubicBezTo>
                  <a:pt x="1279442" y="0"/>
                  <a:pt x="1341251" y="25602"/>
                  <a:pt x="1386823" y="71175"/>
                </a:cubicBezTo>
                <a:cubicBezTo>
                  <a:pt x="1432395" y="116747"/>
                  <a:pt x="1457997" y="178557"/>
                  <a:pt x="1457997" y="243006"/>
                </a:cubicBezTo>
                <a:cubicBezTo>
                  <a:pt x="1457997" y="567002"/>
                  <a:pt x="1457998" y="890997"/>
                  <a:pt x="1457998" y="1214993"/>
                </a:cubicBezTo>
                <a:cubicBezTo>
                  <a:pt x="1457998" y="1279442"/>
                  <a:pt x="1432396" y="1341251"/>
                  <a:pt x="1386823" y="1386824"/>
                </a:cubicBezTo>
                <a:cubicBezTo>
                  <a:pt x="1341251" y="1432396"/>
                  <a:pt x="1279441" y="1457999"/>
                  <a:pt x="1214992" y="1457998"/>
                </a:cubicBezTo>
                <a:lnTo>
                  <a:pt x="243005" y="1457998"/>
                </a:lnTo>
                <a:cubicBezTo>
                  <a:pt x="178556" y="1457998"/>
                  <a:pt x="116747" y="1432396"/>
                  <a:pt x="71175" y="1386823"/>
                </a:cubicBezTo>
                <a:cubicBezTo>
                  <a:pt x="25603" y="1341251"/>
                  <a:pt x="1" y="1279441"/>
                  <a:pt x="1" y="1214992"/>
                </a:cubicBezTo>
                <a:cubicBezTo>
                  <a:pt x="1" y="890996"/>
                  <a:pt x="0" y="567001"/>
                  <a:pt x="0" y="243005"/>
                </a:cubicBezTo>
                <a:close/>
              </a:path>
            </a:pathLst>
          </a:custGeom>
          <a:solidFill>
            <a:schemeClr val="tx1">
              <a:lumMod val="65000"/>
              <a:lumOff val="35000"/>
            </a:schemeClr>
          </a:solidFill>
          <a:ln>
            <a:solidFill>
              <a:schemeClr val="tx1">
                <a:lumMod val="65000"/>
                <a:lumOff val="3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04134" tIns="204134" rIns="204134" bIns="204134" numCol="1" spcCol="1693" anchor="ctr" anchorCtr="0">
            <a:noAutofit/>
          </a:bodyPr>
          <a:lstStyle/>
          <a:p>
            <a:pPr algn="ctr" defTabSz="1568039">
              <a:lnSpc>
                <a:spcPct val="90000"/>
              </a:lnSpc>
              <a:spcBef>
                <a:spcPct val="0"/>
              </a:spcBef>
              <a:spcAft>
                <a:spcPct val="35000"/>
              </a:spcAft>
            </a:pPr>
            <a:r>
              <a:rPr lang="en-US" altLang="zh-CN" sz="1100" dirty="0">
                <a:cs typeface="+mn-ea"/>
                <a:sym typeface="+mn-lt"/>
              </a:rPr>
              <a:t>Missing Data Imputation</a:t>
            </a:r>
            <a:br>
              <a:rPr lang="en-US" sz="1200" dirty="0">
                <a:cs typeface="+mn-ea"/>
                <a:sym typeface="+mn-lt"/>
              </a:rPr>
            </a:br>
            <a:endParaRPr lang="en-US" sz="600" dirty="0">
              <a:cs typeface="+mn-ea"/>
              <a:sym typeface="+mn-lt"/>
            </a:endParaRPr>
          </a:p>
        </p:txBody>
      </p:sp>
      <p:sp>
        <p:nvSpPr>
          <p:cNvPr id="6" name="Freeform 44"/>
          <p:cNvSpPr/>
          <p:nvPr/>
        </p:nvSpPr>
        <p:spPr>
          <a:xfrm>
            <a:off x="2545442" y="2936082"/>
            <a:ext cx="1293325" cy="1293265"/>
          </a:xfrm>
          <a:custGeom>
            <a:avLst/>
            <a:gdLst>
              <a:gd name="connsiteX0" fmla="*/ 0 w 1457998"/>
              <a:gd name="connsiteY0" fmla="*/ 243005 h 1457998"/>
              <a:gd name="connsiteX1" fmla="*/ 71175 w 1457998"/>
              <a:gd name="connsiteY1" fmla="*/ 71175 h 1457998"/>
              <a:gd name="connsiteX2" fmla="*/ 243006 w 1457998"/>
              <a:gd name="connsiteY2" fmla="*/ 1 h 1457998"/>
              <a:gd name="connsiteX3" fmla="*/ 1214993 w 1457998"/>
              <a:gd name="connsiteY3" fmla="*/ 0 h 1457998"/>
              <a:gd name="connsiteX4" fmla="*/ 1386823 w 1457998"/>
              <a:gd name="connsiteY4" fmla="*/ 71175 h 1457998"/>
              <a:gd name="connsiteX5" fmla="*/ 1457997 w 1457998"/>
              <a:gd name="connsiteY5" fmla="*/ 243006 h 1457998"/>
              <a:gd name="connsiteX6" fmla="*/ 1457998 w 1457998"/>
              <a:gd name="connsiteY6" fmla="*/ 1214993 h 1457998"/>
              <a:gd name="connsiteX7" fmla="*/ 1386823 w 1457998"/>
              <a:gd name="connsiteY7" fmla="*/ 1386824 h 1457998"/>
              <a:gd name="connsiteX8" fmla="*/ 1214992 w 1457998"/>
              <a:gd name="connsiteY8" fmla="*/ 1457998 h 1457998"/>
              <a:gd name="connsiteX9" fmla="*/ 243005 w 1457998"/>
              <a:gd name="connsiteY9" fmla="*/ 1457998 h 1457998"/>
              <a:gd name="connsiteX10" fmla="*/ 71175 w 1457998"/>
              <a:gd name="connsiteY10" fmla="*/ 1386823 h 1457998"/>
              <a:gd name="connsiteX11" fmla="*/ 1 w 1457998"/>
              <a:gd name="connsiteY11" fmla="*/ 1214992 h 1457998"/>
              <a:gd name="connsiteX12" fmla="*/ 0 w 1457998"/>
              <a:gd name="connsiteY12" fmla="*/ 243005 h 145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57998" h="1457998">
                <a:moveTo>
                  <a:pt x="0" y="243005"/>
                </a:moveTo>
                <a:cubicBezTo>
                  <a:pt x="0" y="178556"/>
                  <a:pt x="25602" y="116747"/>
                  <a:pt x="71175" y="71175"/>
                </a:cubicBezTo>
                <a:cubicBezTo>
                  <a:pt x="116747" y="25603"/>
                  <a:pt x="178557" y="1"/>
                  <a:pt x="243006" y="1"/>
                </a:cubicBezTo>
                <a:lnTo>
                  <a:pt x="1214993" y="0"/>
                </a:lnTo>
                <a:cubicBezTo>
                  <a:pt x="1279442" y="0"/>
                  <a:pt x="1341251" y="25602"/>
                  <a:pt x="1386823" y="71175"/>
                </a:cubicBezTo>
                <a:cubicBezTo>
                  <a:pt x="1432395" y="116747"/>
                  <a:pt x="1457997" y="178557"/>
                  <a:pt x="1457997" y="243006"/>
                </a:cubicBezTo>
                <a:cubicBezTo>
                  <a:pt x="1457997" y="567002"/>
                  <a:pt x="1457998" y="890997"/>
                  <a:pt x="1457998" y="1214993"/>
                </a:cubicBezTo>
                <a:cubicBezTo>
                  <a:pt x="1457998" y="1279442"/>
                  <a:pt x="1432396" y="1341251"/>
                  <a:pt x="1386823" y="1386824"/>
                </a:cubicBezTo>
                <a:cubicBezTo>
                  <a:pt x="1341251" y="1432396"/>
                  <a:pt x="1279441" y="1457999"/>
                  <a:pt x="1214992" y="1457998"/>
                </a:cubicBezTo>
                <a:lnTo>
                  <a:pt x="243005" y="1457998"/>
                </a:lnTo>
                <a:cubicBezTo>
                  <a:pt x="178556" y="1457998"/>
                  <a:pt x="116747" y="1432396"/>
                  <a:pt x="71175" y="1386823"/>
                </a:cubicBezTo>
                <a:cubicBezTo>
                  <a:pt x="25603" y="1341251"/>
                  <a:pt x="1" y="1279441"/>
                  <a:pt x="1" y="1214992"/>
                </a:cubicBezTo>
                <a:cubicBezTo>
                  <a:pt x="1" y="890996"/>
                  <a:pt x="0" y="567001"/>
                  <a:pt x="0" y="243005"/>
                </a:cubicBezTo>
                <a:close/>
              </a:path>
            </a:pathLst>
          </a:custGeom>
          <a:solidFill>
            <a:schemeClr val="tx1">
              <a:lumMod val="65000"/>
              <a:lumOff val="35000"/>
            </a:schemeClr>
          </a:solidFill>
          <a:ln>
            <a:solidFill>
              <a:schemeClr val="tx1">
                <a:lumMod val="65000"/>
                <a:lumOff val="3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04134" tIns="204134" rIns="204134" bIns="204134" numCol="1" spcCol="1693" anchor="ctr" anchorCtr="0">
            <a:noAutofit/>
          </a:bodyPr>
          <a:lstStyle/>
          <a:p>
            <a:pPr algn="ctr" defTabSz="1568039">
              <a:lnSpc>
                <a:spcPct val="90000"/>
              </a:lnSpc>
              <a:spcBef>
                <a:spcPct val="0"/>
              </a:spcBef>
              <a:spcAft>
                <a:spcPct val="35000"/>
              </a:spcAft>
            </a:pPr>
            <a:endParaRPr lang="en-US" altLang="zh-CN" sz="1100" dirty="0">
              <a:cs typeface="+mn-ea"/>
              <a:sym typeface="+mn-lt"/>
            </a:endParaRPr>
          </a:p>
          <a:p>
            <a:pPr algn="ctr" defTabSz="1568039">
              <a:lnSpc>
                <a:spcPct val="90000"/>
              </a:lnSpc>
              <a:spcBef>
                <a:spcPct val="0"/>
              </a:spcBef>
              <a:spcAft>
                <a:spcPct val="35000"/>
              </a:spcAft>
            </a:pPr>
            <a:endParaRPr lang="en-US" altLang="zh-CN" sz="1100" dirty="0">
              <a:cs typeface="+mn-ea"/>
              <a:sym typeface="+mn-lt"/>
            </a:endParaRPr>
          </a:p>
          <a:p>
            <a:pPr algn="ctr" defTabSz="1568039">
              <a:lnSpc>
                <a:spcPct val="90000"/>
              </a:lnSpc>
              <a:spcBef>
                <a:spcPct val="0"/>
              </a:spcBef>
              <a:spcAft>
                <a:spcPct val="35000"/>
              </a:spcAft>
            </a:pPr>
            <a:r>
              <a:rPr lang="en-US" altLang="zh-CN" sz="1100" dirty="0">
                <a:cs typeface="+mn-ea"/>
                <a:sym typeface="+mn-lt"/>
              </a:rPr>
              <a:t>Semantic Location Features</a:t>
            </a:r>
          </a:p>
          <a:p>
            <a:pPr algn="ctr" defTabSz="1568039">
              <a:lnSpc>
                <a:spcPct val="90000"/>
              </a:lnSpc>
              <a:spcBef>
                <a:spcPct val="0"/>
              </a:spcBef>
              <a:spcAft>
                <a:spcPct val="35000"/>
              </a:spcAft>
            </a:pPr>
            <a:br>
              <a:rPr lang="en-US" sz="1100" dirty="0">
                <a:cs typeface="+mn-ea"/>
                <a:sym typeface="+mn-lt"/>
              </a:rPr>
            </a:br>
            <a:endParaRPr lang="en-US" sz="1100" b="1" dirty="0">
              <a:cs typeface="+mn-ea"/>
              <a:sym typeface="+mn-lt"/>
            </a:endParaRPr>
          </a:p>
        </p:txBody>
      </p:sp>
      <p:grpSp>
        <p:nvGrpSpPr>
          <p:cNvPr id="50" name="组合 49">
            <a:extLst>
              <a:ext uri="{FF2B5EF4-FFF2-40B4-BE49-F238E27FC236}">
                <a16:creationId xmlns:a16="http://schemas.microsoft.com/office/drawing/2014/main" id="{797B4153-6F98-4F05-9E92-856735309D5F}"/>
              </a:ext>
            </a:extLst>
          </p:cNvPr>
          <p:cNvGrpSpPr/>
          <p:nvPr/>
        </p:nvGrpSpPr>
        <p:grpSpPr>
          <a:xfrm>
            <a:off x="4399514" y="650046"/>
            <a:ext cx="4445500" cy="2021247"/>
            <a:chOff x="4399514" y="1230255"/>
            <a:chExt cx="4445500" cy="2021247"/>
          </a:xfrm>
        </p:grpSpPr>
        <p:grpSp>
          <p:nvGrpSpPr>
            <p:cNvPr id="12" name="Group 66"/>
            <p:cNvGrpSpPr/>
            <p:nvPr/>
          </p:nvGrpSpPr>
          <p:grpSpPr>
            <a:xfrm>
              <a:off x="4450132" y="1230255"/>
              <a:ext cx="4394882" cy="2021247"/>
              <a:chOff x="4033795" y="1019871"/>
              <a:chExt cx="4248785" cy="2062628"/>
            </a:xfrm>
          </p:grpSpPr>
          <p:grpSp>
            <p:nvGrpSpPr>
              <p:cNvPr id="13" name="Group 29"/>
              <p:cNvGrpSpPr/>
              <p:nvPr/>
            </p:nvGrpSpPr>
            <p:grpSpPr>
              <a:xfrm>
                <a:off x="4379962" y="1019871"/>
                <a:ext cx="3902618" cy="2062628"/>
                <a:chOff x="788371" y="1708706"/>
                <a:chExt cx="2152596" cy="2062628"/>
              </a:xfrm>
            </p:grpSpPr>
            <p:sp>
              <p:nvSpPr>
                <p:cNvPr id="15" name="Text Placeholder 3"/>
                <p:cNvSpPr txBox="1">
                  <a:spLocks/>
                </p:cNvSpPr>
                <p:nvPr/>
              </p:nvSpPr>
              <p:spPr>
                <a:xfrm>
                  <a:off x="788371" y="1708706"/>
                  <a:ext cx="2152596" cy="376893"/>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896022">
                    <a:spcBef>
                      <a:spcPct val="20000"/>
                    </a:spcBef>
                    <a:defRPr/>
                  </a:pPr>
                  <a:r>
                    <a:rPr lang="en-US" altLang="zh-CN" sz="2400" dirty="0">
                      <a:solidFill>
                        <a:srgbClr val="3B3837"/>
                      </a:solidFill>
                      <a:cs typeface="+mn-ea"/>
                      <a:sym typeface="+mn-lt"/>
                    </a:rPr>
                    <a:t>Semantic Location Features</a:t>
                  </a:r>
                </a:p>
              </p:txBody>
            </p:sp>
            <p:sp>
              <p:nvSpPr>
                <p:cNvPr id="16" name="Text Placeholder 3"/>
                <p:cNvSpPr txBox="1">
                  <a:spLocks/>
                </p:cNvSpPr>
                <p:nvPr/>
              </p:nvSpPr>
              <p:spPr>
                <a:xfrm>
                  <a:off x="788371" y="2070930"/>
                  <a:ext cx="2052582" cy="1700404"/>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896022">
                    <a:lnSpc>
                      <a:spcPct val="150000"/>
                    </a:lnSpc>
                    <a:spcBef>
                      <a:spcPct val="20000"/>
                    </a:spcBef>
                    <a:defRPr/>
                  </a:pPr>
                  <a:r>
                    <a:rPr lang="en-US" altLang="zh-CN" sz="1200" dirty="0">
                      <a:solidFill>
                        <a:srgbClr val="3B3837"/>
                      </a:solidFill>
                      <a:cs typeface="+mn-ea"/>
                      <a:sym typeface="+mn-lt"/>
                    </a:rPr>
                    <a:t>Raw GPS information is converted to higher level features by K-means clustering. </a:t>
                  </a:r>
                </a:p>
                <a:p>
                  <a:pPr algn="l" defTabSz="896022">
                    <a:lnSpc>
                      <a:spcPct val="150000"/>
                    </a:lnSpc>
                    <a:spcBef>
                      <a:spcPct val="20000"/>
                    </a:spcBef>
                    <a:defRPr/>
                  </a:pPr>
                  <a:r>
                    <a:rPr lang="en-US" altLang="zh-CN" sz="1200" dirty="0">
                      <a:solidFill>
                        <a:srgbClr val="3B3837"/>
                      </a:solidFill>
                      <a:cs typeface="+mn-ea"/>
                      <a:sym typeface="+mn-lt"/>
                    </a:rPr>
                    <a:t>The summary counts of all communication events for each contact are </a:t>
                  </a:r>
                  <a:r>
                    <a:rPr lang="en-US" altLang="zh-CN" sz="1200" dirty="0" err="1">
                      <a:solidFill>
                        <a:srgbClr val="3B3837"/>
                      </a:solidFill>
                      <a:cs typeface="+mn-ea"/>
                      <a:sym typeface="+mn-lt"/>
                    </a:rPr>
                    <a:t>normalised</a:t>
                  </a:r>
                  <a:r>
                    <a:rPr lang="en-US" altLang="zh-CN" sz="1200" dirty="0">
                      <a:solidFill>
                        <a:srgbClr val="3B3837"/>
                      </a:solidFill>
                      <a:cs typeface="+mn-ea"/>
                      <a:sym typeface="+mn-lt"/>
                    </a:rPr>
                    <a:t> to obtain the relative proportion of communication events that occur at semantic locations.</a:t>
                  </a:r>
                </a:p>
              </p:txBody>
            </p:sp>
          </p:grpSp>
          <p:sp>
            <p:nvSpPr>
              <p:cNvPr id="14" name="Rectangle 68"/>
              <p:cNvSpPr/>
              <p:nvPr/>
            </p:nvSpPr>
            <p:spPr>
              <a:xfrm>
                <a:off x="4033795" y="1236031"/>
                <a:ext cx="66" cy="427145"/>
              </a:xfrm>
              <a:prstGeom prst="rect">
                <a:avLst/>
              </a:prstGeom>
            </p:spPr>
            <p:txBody>
              <a:bodyPr wrap="none" lIns="0" tIns="0" rIns="0" bIns="0">
                <a:spAutoFit/>
              </a:bodyPr>
              <a:lstStyle/>
              <a:p>
                <a:endParaRPr lang="en-US" sz="2720" dirty="0">
                  <a:solidFill>
                    <a:srgbClr val="3B3837"/>
                  </a:solidFill>
                  <a:cs typeface="+mn-ea"/>
                  <a:sym typeface="+mn-lt"/>
                </a:endParaRPr>
              </a:p>
            </p:txBody>
          </p:sp>
        </p:grpSp>
        <p:grpSp>
          <p:nvGrpSpPr>
            <p:cNvPr id="35" name="组合 34"/>
            <p:cNvGrpSpPr/>
            <p:nvPr/>
          </p:nvGrpSpPr>
          <p:grpSpPr>
            <a:xfrm>
              <a:off x="4399514" y="1269097"/>
              <a:ext cx="295592" cy="294793"/>
              <a:chOff x="-959970" y="1422605"/>
              <a:chExt cx="596900" cy="595313"/>
            </a:xfrm>
          </p:grpSpPr>
          <p:sp>
            <p:nvSpPr>
              <p:cNvPr id="36" name="Oval 77"/>
              <p:cNvSpPr>
                <a:spLocks noChangeArrowheads="1"/>
              </p:cNvSpPr>
              <p:nvPr/>
            </p:nvSpPr>
            <p:spPr bwMode="auto">
              <a:xfrm>
                <a:off x="-959970" y="1422605"/>
                <a:ext cx="596900" cy="595313"/>
              </a:xfrm>
              <a:prstGeom prst="ellipse">
                <a:avLst/>
              </a:prstGeom>
              <a:solidFill>
                <a:schemeClr val="tx1">
                  <a:lumMod val="65000"/>
                  <a:lumOff val="35000"/>
                </a:schemeClr>
              </a:solidFill>
              <a:ln>
                <a:noFill/>
              </a:ln>
            </p:spPr>
            <p:txBody>
              <a:bodyPr vert="horz" wrap="square" lIns="67204" tIns="33602" rIns="67204" bIns="33602" numCol="1" anchor="t" anchorCtr="0" compatLnSpc="1">
                <a:prstTxWarp prst="textNoShape">
                  <a:avLst/>
                </a:prstTxWarp>
              </a:bodyPr>
              <a:lstStyle/>
              <a:p>
                <a:endParaRPr lang="en-US" sz="975">
                  <a:solidFill>
                    <a:srgbClr val="3B3837"/>
                  </a:solidFill>
                  <a:cs typeface="+mn-ea"/>
                  <a:sym typeface="+mn-lt"/>
                </a:endParaRPr>
              </a:p>
            </p:txBody>
          </p:sp>
          <p:sp>
            <p:nvSpPr>
              <p:cNvPr id="37" name="Freeform 309"/>
              <p:cNvSpPr>
                <a:spLocks/>
              </p:cNvSpPr>
              <p:nvPr/>
            </p:nvSpPr>
            <p:spPr bwMode="auto">
              <a:xfrm>
                <a:off x="-817095" y="1563892"/>
                <a:ext cx="303213" cy="306388"/>
              </a:xfrm>
              <a:custGeom>
                <a:avLst/>
                <a:gdLst>
                  <a:gd name="T0" fmla="*/ 191 w 191"/>
                  <a:gd name="T1" fmla="*/ 66 h 193"/>
                  <a:gd name="T2" fmla="*/ 126 w 191"/>
                  <a:gd name="T3" fmla="*/ 66 h 193"/>
                  <a:gd name="T4" fmla="*/ 126 w 191"/>
                  <a:gd name="T5" fmla="*/ 0 h 193"/>
                  <a:gd name="T6" fmla="*/ 65 w 191"/>
                  <a:gd name="T7" fmla="*/ 0 h 193"/>
                  <a:gd name="T8" fmla="*/ 65 w 191"/>
                  <a:gd name="T9" fmla="*/ 66 h 193"/>
                  <a:gd name="T10" fmla="*/ 0 w 191"/>
                  <a:gd name="T11" fmla="*/ 66 h 193"/>
                  <a:gd name="T12" fmla="*/ 0 w 191"/>
                  <a:gd name="T13" fmla="*/ 126 h 193"/>
                  <a:gd name="T14" fmla="*/ 65 w 191"/>
                  <a:gd name="T15" fmla="*/ 126 h 193"/>
                  <a:gd name="T16" fmla="*/ 65 w 191"/>
                  <a:gd name="T17" fmla="*/ 193 h 193"/>
                  <a:gd name="T18" fmla="*/ 126 w 191"/>
                  <a:gd name="T19" fmla="*/ 193 h 193"/>
                  <a:gd name="T20" fmla="*/ 126 w 191"/>
                  <a:gd name="T21" fmla="*/ 126 h 193"/>
                  <a:gd name="T22" fmla="*/ 191 w 191"/>
                  <a:gd name="T23" fmla="*/ 126 h 193"/>
                  <a:gd name="T24" fmla="*/ 191 w 191"/>
                  <a:gd name="T25" fmla="*/ 66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1" h="193">
                    <a:moveTo>
                      <a:pt x="191" y="66"/>
                    </a:moveTo>
                    <a:lnTo>
                      <a:pt x="126" y="66"/>
                    </a:lnTo>
                    <a:lnTo>
                      <a:pt x="126" y="0"/>
                    </a:lnTo>
                    <a:lnTo>
                      <a:pt x="65" y="0"/>
                    </a:lnTo>
                    <a:lnTo>
                      <a:pt x="65" y="66"/>
                    </a:lnTo>
                    <a:lnTo>
                      <a:pt x="0" y="66"/>
                    </a:lnTo>
                    <a:lnTo>
                      <a:pt x="0" y="126"/>
                    </a:lnTo>
                    <a:lnTo>
                      <a:pt x="65" y="126"/>
                    </a:lnTo>
                    <a:lnTo>
                      <a:pt x="65" y="193"/>
                    </a:lnTo>
                    <a:lnTo>
                      <a:pt x="126" y="193"/>
                    </a:lnTo>
                    <a:lnTo>
                      <a:pt x="126" y="126"/>
                    </a:lnTo>
                    <a:lnTo>
                      <a:pt x="191" y="126"/>
                    </a:lnTo>
                    <a:lnTo>
                      <a:pt x="191" y="66"/>
                    </a:lnTo>
                    <a:close/>
                  </a:path>
                </a:pathLst>
              </a:custGeom>
              <a:solidFill>
                <a:schemeClr val="bg1"/>
              </a:solidFill>
              <a:ln>
                <a:noFill/>
              </a:ln>
            </p:spPr>
            <p:txBody>
              <a:bodyPr vert="horz" wrap="square" lIns="67204" tIns="33602" rIns="67204" bIns="33602" numCol="1" anchor="t" anchorCtr="0" compatLnSpc="1">
                <a:prstTxWarp prst="textNoShape">
                  <a:avLst/>
                </a:prstTxWarp>
              </a:bodyPr>
              <a:lstStyle/>
              <a:p>
                <a:endParaRPr lang="en-US" sz="975">
                  <a:solidFill>
                    <a:srgbClr val="3B3837"/>
                  </a:solidFill>
                  <a:cs typeface="+mn-ea"/>
                  <a:sym typeface="+mn-lt"/>
                </a:endParaRPr>
              </a:p>
            </p:txBody>
          </p:sp>
        </p:grpSp>
      </p:grpSp>
      <p:pic>
        <p:nvPicPr>
          <p:cNvPr id="47" name="图片 4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9459551">
            <a:off x="294107" y="130090"/>
            <a:ext cx="363036" cy="507865"/>
          </a:xfrm>
          <a:prstGeom prst="rect">
            <a:avLst/>
          </a:prstGeom>
        </p:spPr>
      </p:pic>
      <p:sp>
        <p:nvSpPr>
          <p:cNvPr id="48" name="Rectangle 36"/>
          <p:cNvSpPr/>
          <p:nvPr/>
        </p:nvSpPr>
        <p:spPr>
          <a:xfrm>
            <a:off x="396106" y="287908"/>
            <a:ext cx="1944216" cy="345049"/>
          </a:xfrm>
          <a:prstGeom prst="rect">
            <a:avLst/>
          </a:prstGeom>
          <a:noFill/>
        </p:spPr>
        <p:txBody>
          <a:bodyPr wrap="square" lIns="67391" tIns="33696" rIns="67391" bIns="33696">
            <a:spAutoFit/>
          </a:bodyPr>
          <a:lstStyle/>
          <a:p>
            <a:pPr algn="ctr">
              <a:defRPr/>
            </a:pPr>
            <a:r>
              <a:rPr lang="en-US" altLang="zh-CN" sz="1800" kern="0" dirty="0">
                <a:solidFill>
                  <a:srgbClr val="3B3837"/>
                </a:solidFill>
                <a:cs typeface="+mn-ea"/>
                <a:sym typeface="+mn-lt"/>
              </a:rPr>
              <a:t>Features</a:t>
            </a:r>
            <a:endParaRPr lang="zh-CN" altLang="en-US" sz="1800" kern="0" dirty="0">
              <a:solidFill>
                <a:srgbClr val="3B3837"/>
              </a:solidFill>
              <a:cs typeface="+mn-ea"/>
              <a:sym typeface="+mn-lt"/>
            </a:endParaRPr>
          </a:p>
        </p:txBody>
      </p:sp>
      <p:grpSp>
        <p:nvGrpSpPr>
          <p:cNvPr id="51" name="组合 50">
            <a:extLst>
              <a:ext uri="{FF2B5EF4-FFF2-40B4-BE49-F238E27FC236}">
                <a16:creationId xmlns:a16="http://schemas.microsoft.com/office/drawing/2014/main" id="{3C5E55DC-E70B-46DB-83A6-2F95CF78309D}"/>
              </a:ext>
            </a:extLst>
          </p:cNvPr>
          <p:cNvGrpSpPr/>
          <p:nvPr/>
        </p:nvGrpSpPr>
        <p:grpSpPr>
          <a:xfrm>
            <a:off x="4399514" y="2832617"/>
            <a:ext cx="4049108" cy="1786009"/>
            <a:chOff x="4399514" y="2902018"/>
            <a:chExt cx="4049108" cy="1786009"/>
          </a:xfrm>
        </p:grpSpPr>
        <p:grpSp>
          <p:nvGrpSpPr>
            <p:cNvPr id="52" name="Group 77">
              <a:extLst>
                <a:ext uri="{FF2B5EF4-FFF2-40B4-BE49-F238E27FC236}">
                  <a16:creationId xmlns:a16="http://schemas.microsoft.com/office/drawing/2014/main" id="{5854B0FB-83AC-4C71-9225-D9D3A94B04D9}"/>
                </a:ext>
              </a:extLst>
            </p:cNvPr>
            <p:cNvGrpSpPr/>
            <p:nvPr/>
          </p:nvGrpSpPr>
          <p:grpSpPr>
            <a:xfrm>
              <a:off x="4450133" y="2902018"/>
              <a:ext cx="3998489" cy="1786009"/>
              <a:chOff x="4033795" y="1834618"/>
              <a:chExt cx="4080159" cy="1822572"/>
            </a:xfrm>
          </p:grpSpPr>
          <p:grpSp>
            <p:nvGrpSpPr>
              <p:cNvPr id="56" name="Group 29">
                <a:extLst>
                  <a:ext uri="{FF2B5EF4-FFF2-40B4-BE49-F238E27FC236}">
                    <a16:creationId xmlns:a16="http://schemas.microsoft.com/office/drawing/2014/main" id="{1EA9359D-BF5F-4EE3-93D6-133E3EC6F800}"/>
                  </a:ext>
                </a:extLst>
              </p:cNvPr>
              <p:cNvGrpSpPr/>
              <p:nvPr/>
            </p:nvGrpSpPr>
            <p:grpSpPr>
              <a:xfrm>
                <a:off x="4399178" y="1834618"/>
                <a:ext cx="3714776" cy="1822572"/>
                <a:chOff x="798970" y="1701162"/>
                <a:chExt cx="2048987" cy="1822572"/>
              </a:xfrm>
            </p:grpSpPr>
            <p:sp>
              <p:nvSpPr>
                <p:cNvPr id="58" name="Text Placeholder 3">
                  <a:extLst>
                    <a:ext uri="{FF2B5EF4-FFF2-40B4-BE49-F238E27FC236}">
                      <a16:creationId xmlns:a16="http://schemas.microsoft.com/office/drawing/2014/main" id="{9E7AC44D-FB6D-47E7-B7D9-0A2243B2AE17}"/>
                    </a:ext>
                  </a:extLst>
                </p:cNvPr>
                <p:cNvSpPr txBox="1">
                  <a:spLocks/>
                </p:cNvSpPr>
                <p:nvPr/>
              </p:nvSpPr>
              <p:spPr>
                <a:xfrm>
                  <a:off x="798970" y="1701162"/>
                  <a:ext cx="2048987" cy="376893"/>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896022">
                    <a:spcBef>
                      <a:spcPct val="20000"/>
                    </a:spcBef>
                    <a:defRPr/>
                  </a:pPr>
                  <a:r>
                    <a:rPr lang="en-US" altLang="zh-CN" sz="2400" dirty="0">
                      <a:solidFill>
                        <a:srgbClr val="3B3837"/>
                      </a:solidFill>
                      <a:cs typeface="+mn-ea"/>
                      <a:sym typeface="+mn-lt"/>
                    </a:rPr>
                    <a:t>Missing Data Imputation</a:t>
                  </a:r>
                  <a:endParaRPr lang="en-US" sz="2400" dirty="0">
                    <a:solidFill>
                      <a:srgbClr val="3B3837"/>
                    </a:solidFill>
                    <a:cs typeface="+mn-ea"/>
                    <a:sym typeface="+mn-lt"/>
                  </a:endParaRPr>
                </a:p>
              </p:txBody>
            </p:sp>
            <p:sp>
              <p:nvSpPr>
                <p:cNvPr id="59" name="Text Placeholder 3">
                  <a:extLst>
                    <a:ext uri="{FF2B5EF4-FFF2-40B4-BE49-F238E27FC236}">
                      <a16:creationId xmlns:a16="http://schemas.microsoft.com/office/drawing/2014/main" id="{59DE09AF-955D-4FBC-8952-9FACBD51D44B}"/>
                    </a:ext>
                  </a:extLst>
                </p:cNvPr>
                <p:cNvSpPr txBox="1">
                  <a:spLocks/>
                </p:cNvSpPr>
                <p:nvPr/>
              </p:nvSpPr>
              <p:spPr>
                <a:xfrm>
                  <a:off x="798970" y="2199505"/>
                  <a:ext cx="2025758" cy="1324229"/>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896022">
                    <a:lnSpc>
                      <a:spcPct val="150000"/>
                    </a:lnSpc>
                    <a:spcBef>
                      <a:spcPct val="20000"/>
                    </a:spcBef>
                    <a:defRPr/>
                  </a:pPr>
                  <a:r>
                    <a:rPr lang="en-US" altLang="zh-CN" sz="1400" dirty="0">
                      <a:solidFill>
                        <a:srgbClr val="3B3837"/>
                      </a:solidFill>
                      <a:cs typeface="+mn-ea"/>
                      <a:sym typeface="+mn-lt"/>
                    </a:rPr>
                    <a:t>Common but needs proper handling</a:t>
                  </a:r>
                </a:p>
                <a:p>
                  <a:pPr algn="l" defTabSz="896022">
                    <a:lnSpc>
                      <a:spcPct val="150000"/>
                    </a:lnSpc>
                    <a:spcBef>
                      <a:spcPct val="20000"/>
                    </a:spcBef>
                    <a:defRPr/>
                  </a:pPr>
                  <a:r>
                    <a:rPr lang="en-US" altLang="zh-CN" sz="1400" dirty="0">
                      <a:solidFill>
                        <a:srgbClr val="3B3837"/>
                      </a:solidFill>
                      <a:cs typeface="+mn-ea"/>
                      <a:sym typeface="+mn-lt"/>
                    </a:rPr>
                    <a:t>Data loss is non-random, estimating missing features can provide more information for predictive models</a:t>
                  </a:r>
                </a:p>
              </p:txBody>
            </p:sp>
          </p:grpSp>
          <p:sp>
            <p:nvSpPr>
              <p:cNvPr id="57" name="Rectangle 79">
                <a:extLst>
                  <a:ext uri="{FF2B5EF4-FFF2-40B4-BE49-F238E27FC236}">
                    <a16:creationId xmlns:a16="http://schemas.microsoft.com/office/drawing/2014/main" id="{8EAF92AA-78FA-4A67-A297-8C26F67A6F01}"/>
                  </a:ext>
                </a:extLst>
              </p:cNvPr>
              <p:cNvSpPr/>
              <p:nvPr/>
            </p:nvSpPr>
            <p:spPr>
              <a:xfrm>
                <a:off x="4033795" y="2058322"/>
                <a:ext cx="66" cy="427145"/>
              </a:xfrm>
              <a:prstGeom prst="rect">
                <a:avLst/>
              </a:prstGeom>
            </p:spPr>
            <p:txBody>
              <a:bodyPr wrap="none" lIns="0" tIns="0" rIns="0" bIns="0">
                <a:spAutoFit/>
              </a:bodyPr>
              <a:lstStyle/>
              <a:p>
                <a:endParaRPr lang="en-US" sz="2720" dirty="0">
                  <a:solidFill>
                    <a:srgbClr val="3B3837"/>
                  </a:solidFill>
                  <a:cs typeface="+mn-ea"/>
                  <a:sym typeface="+mn-lt"/>
                </a:endParaRPr>
              </a:p>
            </p:txBody>
          </p:sp>
        </p:grpSp>
        <p:grpSp>
          <p:nvGrpSpPr>
            <p:cNvPr id="53" name="组合 52">
              <a:extLst>
                <a:ext uri="{FF2B5EF4-FFF2-40B4-BE49-F238E27FC236}">
                  <a16:creationId xmlns:a16="http://schemas.microsoft.com/office/drawing/2014/main" id="{C3A477B5-E094-40E1-8D42-06B70B8419A6}"/>
                </a:ext>
              </a:extLst>
            </p:cNvPr>
            <p:cNvGrpSpPr/>
            <p:nvPr/>
          </p:nvGrpSpPr>
          <p:grpSpPr>
            <a:xfrm>
              <a:off x="4399514" y="2937217"/>
              <a:ext cx="295592" cy="294793"/>
              <a:chOff x="-959970" y="1422605"/>
              <a:chExt cx="596900" cy="595313"/>
            </a:xfrm>
          </p:grpSpPr>
          <p:sp>
            <p:nvSpPr>
              <p:cNvPr id="54" name="Oval 77">
                <a:extLst>
                  <a:ext uri="{FF2B5EF4-FFF2-40B4-BE49-F238E27FC236}">
                    <a16:creationId xmlns:a16="http://schemas.microsoft.com/office/drawing/2014/main" id="{7BB50307-3EC9-473A-B2F8-0B47224F14BE}"/>
                  </a:ext>
                </a:extLst>
              </p:cNvPr>
              <p:cNvSpPr>
                <a:spLocks noChangeArrowheads="1"/>
              </p:cNvSpPr>
              <p:nvPr/>
            </p:nvSpPr>
            <p:spPr bwMode="auto">
              <a:xfrm>
                <a:off x="-959970" y="1422605"/>
                <a:ext cx="596900" cy="595313"/>
              </a:xfrm>
              <a:prstGeom prst="ellipse">
                <a:avLst/>
              </a:prstGeom>
              <a:solidFill>
                <a:schemeClr val="tx1">
                  <a:lumMod val="65000"/>
                  <a:lumOff val="35000"/>
                </a:schemeClr>
              </a:solidFill>
              <a:ln>
                <a:noFill/>
              </a:ln>
            </p:spPr>
            <p:txBody>
              <a:bodyPr vert="horz" wrap="square" lIns="67204" tIns="33602" rIns="67204" bIns="33602" numCol="1" anchor="t" anchorCtr="0" compatLnSpc="1">
                <a:prstTxWarp prst="textNoShape">
                  <a:avLst/>
                </a:prstTxWarp>
              </a:bodyPr>
              <a:lstStyle/>
              <a:p>
                <a:endParaRPr lang="en-US" sz="975">
                  <a:solidFill>
                    <a:srgbClr val="3B3837"/>
                  </a:solidFill>
                  <a:cs typeface="+mn-ea"/>
                  <a:sym typeface="+mn-lt"/>
                </a:endParaRPr>
              </a:p>
            </p:txBody>
          </p:sp>
          <p:sp>
            <p:nvSpPr>
              <p:cNvPr id="55" name="Freeform 309">
                <a:extLst>
                  <a:ext uri="{FF2B5EF4-FFF2-40B4-BE49-F238E27FC236}">
                    <a16:creationId xmlns:a16="http://schemas.microsoft.com/office/drawing/2014/main" id="{E23E3705-9010-4A18-AFF5-117B91B3690B}"/>
                  </a:ext>
                </a:extLst>
              </p:cNvPr>
              <p:cNvSpPr>
                <a:spLocks/>
              </p:cNvSpPr>
              <p:nvPr/>
            </p:nvSpPr>
            <p:spPr bwMode="auto">
              <a:xfrm>
                <a:off x="-817095" y="1563892"/>
                <a:ext cx="303213" cy="306388"/>
              </a:xfrm>
              <a:custGeom>
                <a:avLst/>
                <a:gdLst>
                  <a:gd name="T0" fmla="*/ 191 w 191"/>
                  <a:gd name="T1" fmla="*/ 66 h 193"/>
                  <a:gd name="T2" fmla="*/ 126 w 191"/>
                  <a:gd name="T3" fmla="*/ 66 h 193"/>
                  <a:gd name="T4" fmla="*/ 126 w 191"/>
                  <a:gd name="T5" fmla="*/ 0 h 193"/>
                  <a:gd name="T6" fmla="*/ 65 w 191"/>
                  <a:gd name="T7" fmla="*/ 0 h 193"/>
                  <a:gd name="T8" fmla="*/ 65 w 191"/>
                  <a:gd name="T9" fmla="*/ 66 h 193"/>
                  <a:gd name="T10" fmla="*/ 0 w 191"/>
                  <a:gd name="T11" fmla="*/ 66 h 193"/>
                  <a:gd name="T12" fmla="*/ 0 w 191"/>
                  <a:gd name="T13" fmla="*/ 126 h 193"/>
                  <a:gd name="T14" fmla="*/ 65 w 191"/>
                  <a:gd name="T15" fmla="*/ 126 h 193"/>
                  <a:gd name="T16" fmla="*/ 65 w 191"/>
                  <a:gd name="T17" fmla="*/ 193 h 193"/>
                  <a:gd name="T18" fmla="*/ 126 w 191"/>
                  <a:gd name="T19" fmla="*/ 193 h 193"/>
                  <a:gd name="T20" fmla="*/ 126 w 191"/>
                  <a:gd name="T21" fmla="*/ 126 h 193"/>
                  <a:gd name="T22" fmla="*/ 191 w 191"/>
                  <a:gd name="T23" fmla="*/ 126 h 193"/>
                  <a:gd name="T24" fmla="*/ 191 w 191"/>
                  <a:gd name="T25" fmla="*/ 66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1" h="193">
                    <a:moveTo>
                      <a:pt x="191" y="66"/>
                    </a:moveTo>
                    <a:lnTo>
                      <a:pt x="126" y="66"/>
                    </a:lnTo>
                    <a:lnTo>
                      <a:pt x="126" y="0"/>
                    </a:lnTo>
                    <a:lnTo>
                      <a:pt x="65" y="0"/>
                    </a:lnTo>
                    <a:lnTo>
                      <a:pt x="65" y="66"/>
                    </a:lnTo>
                    <a:lnTo>
                      <a:pt x="0" y="66"/>
                    </a:lnTo>
                    <a:lnTo>
                      <a:pt x="0" y="126"/>
                    </a:lnTo>
                    <a:lnTo>
                      <a:pt x="65" y="126"/>
                    </a:lnTo>
                    <a:lnTo>
                      <a:pt x="65" y="193"/>
                    </a:lnTo>
                    <a:lnTo>
                      <a:pt x="126" y="193"/>
                    </a:lnTo>
                    <a:lnTo>
                      <a:pt x="126" y="126"/>
                    </a:lnTo>
                    <a:lnTo>
                      <a:pt x="191" y="126"/>
                    </a:lnTo>
                    <a:lnTo>
                      <a:pt x="191" y="66"/>
                    </a:lnTo>
                    <a:close/>
                  </a:path>
                </a:pathLst>
              </a:custGeom>
              <a:solidFill>
                <a:schemeClr val="bg1"/>
              </a:solidFill>
              <a:ln>
                <a:noFill/>
              </a:ln>
            </p:spPr>
            <p:txBody>
              <a:bodyPr vert="horz" wrap="square" lIns="67204" tIns="33602" rIns="67204" bIns="33602" numCol="1" anchor="t" anchorCtr="0" compatLnSpc="1">
                <a:prstTxWarp prst="textNoShape">
                  <a:avLst/>
                </a:prstTxWarp>
              </a:bodyPr>
              <a:lstStyle/>
              <a:p>
                <a:endParaRPr lang="en-US" sz="975">
                  <a:solidFill>
                    <a:srgbClr val="3B3837"/>
                  </a:solidFill>
                  <a:cs typeface="+mn-ea"/>
                  <a:sym typeface="+mn-lt"/>
                </a:endParaRPr>
              </a:p>
            </p:txBody>
          </p:sp>
        </p:grpSp>
      </p:grpSp>
    </p:spTree>
    <p:extLst>
      <p:ext uri="{BB962C8B-B14F-4D97-AF65-F5344CB8AC3E}">
        <p14:creationId xmlns:p14="http://schemas.microsoft.com/office/powerpoint/2010/main" val="25268652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H_Other_1"/>
          <p:cNvSpPr/>
          <p:nvPr>
            <p:custDataLst>
              <p:tags r:id="rId1"/>
            </p:custDataLst>
          </p:nvPr>
        </p:nvSpPr>
        <p:spPr>
          <a:xfrm>
            <a:off x="1152582" y="1751962"/>
            <a:ext cx="1496673" cy="734076"/>
          </a:xfrm>
          <a:custGeom>
            <a:avLst/>
            <a:gdLst>
              <a:gd name="connsiteX0" fmla="*/ 0 w 1521440"/>
              <a:gd name="connsiteY0" fmla="*/ 0 h 749300"/>
              <a:gd name="connsiteX1" fmla="*/ 1521440 w 1521440"/>
              <a:gd name="connsiteY1" fmla="*/ 0 h 749300"/>
              <a:gd name="connsiteX2" fmla="*/ 1507239 w 1521440"/>
              <a:gd name="connsiteY2" fmla="*/ 140870 h 749300"/>
              <a:gd name="connsiteX3" fmla="*/ 760720 w 1521440"/>
              <a:gd name="connsiteY3" fmla="*/ 749300 h 749300"/>
              <a:gd name="connsiteX4" fmla="*/ 14201 w 1521440"/>
              <a:gd name="connsiteY4" fmla="*/ 140870 h 749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1440" h="749300">
                <a:moveTo>
                  <a:pt x="0" y="0"/>
                </a:moveTo>
                <a:lnTo>
                  <a:pt x="1521440" y="0"/>
                </a:lnTo>
                <a:lnTo>
                  <a:pt x="1507239" y="140870"/>
                </a:lnTo>
                <a:cubicBezTo>
                  <a:pt x="1436185" y="488100"/>
                  <a:pt x="1128956" y="749300"/>
                  <a:pt x="760720" y="749300"/>
                </a:cubicBezTo>
                <a:cubicBezTo>
                  <a:pt x="392484" y="749300"/>
                  <a:pt x="85255" y="488100"/>
                  <a:pt x="14201" y="140870"/>
                </a:cubicBezTo>
                <a:close/>
              </a:path>
            </a:pathLst>
          </a:cu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7391" tIns="33696" rIns="67391" bIns="33696" anchor="ctr"/>
          <a:lstStyle/>
          <a:p>
            <a:pPr algn="ctr">
              <a:defRPr/>
            </a:pPr>
            <a:r>
              <a:rPr lang="en-US" altLang="zh-CN" sz="3100" b="1" dirty="0">
                <a:solidFill>
                  <a:srgbClr val="FFFFFF"/>
                </a:solidFill>
                <a:cs typeface="+mn-ea"/>
                <a:sym typeface="+mn-lt"/>
              </a:rPr>
              <a:t>01</a:t>
            </a:r>
            <a:endParaRPr lang="zh-CN" altLang="en-US" sz="3100" b="1" dirty="0">
              <a:solidFill>
                <a:srgbClr val="FFFFFF"/>
              </a:solidFill>
              <a:cs typeface="+mn-ea"/>
              <a:sym typeface="+mn-lt"/>
            </a:endParaRPr>
          </a:p>
        </p:txBody>
      </p:sp>
      <p:pic>
        <p:nvPicPr>
          <p:cNvPr id="3" name="MH_Other_2"/>
          <p:cNvPicPr>
            <a:picLocks/>
          </p:cNvPicPr>
          <p:nvPr>
            <p:custDataLst>
              <p:tags r:id="rId2"/>
            </p:custDataLst>
          </p:nvPr>
        </p:nvPicPr>
        <p:blipFill>
          <a:blip r:embed="rId12" cstate="screen">
            <a:extLst>
              <a:ext uri="{28A0092B-C50C-407E-A947-70E740481C1C}">
                <a14:useLocalDpi xmlns:a14="http://schemas.microsoft.com/office/drawing/2010/main"/>
              </a:ext>
            </a:extLst>
          </a:blip>
          <a:srcRect/>
          <a:stretch>
            <a:fillRect/>
          </a:stretch>
        </p:blipFill>
        <p:spPr bwMode="auto">
          <a:xfrm>
            <a:off x="660458" y="1751961"/>
            <a:ext cx="2480914" cy="1057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MH_Other_4"/>
          <p:cNvSpPr/>
          <p:nvPr>
            <p:custDataLst>
              <p:tags r:id="rId3"/>
            </p:custDataLst>
          </p:nvPr>
        </p:nvSpPr>
        <p:spPr>
          <a:xfrm>
            <a:off x="3752230" y="1751962"/>
            <a:ext cx="1496673" cy="734076"/>
          </a:xfrm>
          <a:custGeom>
            <a:avLst/>
            <a:gdLst>
              <a:gd name="connsiteX0" fmla="*/ 0 w 1521440"/>
              <a:gd name="connsiteY0" fmla="*/ 0 h 749300"/>
              <a:gd name="connsiteX1" fmla="*/ 1521440 w 1521440"/>
              <a:gd name="connsiteY1" fmla="*/ 0 h 749300"/>
              <a:gd name="connsiteX2" fmla="*/ 1507239 w 1521440"/>
              <a:gd name="connsiteY2" fmla="*/ 140870 h 749300"/>
              <a:gd name="connsiteX3" fmla="*/ 760720 w 1521440"/>
              <a:gd name="connsiteY3" fmla="*/ 749300 h 749300"/>
              <a:gd name="connsiteX4" fmla="*/ 14201 w 1521440"/>
              <a:gd name="connsiteY4" fmla="*/ 140870 h 749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1440" h="749300">
                <a:moveTo>
                  <a:pt x="0" y="0"/>
                </a:moveTo>
                <a:lnTo>
                  <a:pt x="1521440" y="0"/>
                </a:lnTo>
                <a:lnTo>
                  <a:pt x="1507239" y="140870"/>
                </a:lnTo>
                <a:cubicBezTo>
                  <a:pt x="1436185" y="488100"/>
                  <a:pt x="1128956" y="749300"/>
                  <a:pt x="760720" y="749300"/>
                </a:cubicBezTo>
                <a:cubicBezTo>
                  <a:pt x="392484" y="749300"/>
                  <a:pt x="85255" y="488100"/>
                  <a:pt x="14201" y="140870"/>
                </a:cubicBezTo>
                <a:close/>
              </a:path>
            </a:pathLst>
          </a:cu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7391" tIns="33696" rIns="67391" bIns="33696" anchor="ctr"/>
          <a:lstStyle/>
          <a:p>
            <a:pPr algn="ctr">
              <a:defRPr/>
            </a:pPr>
            <a:r>
              <a:rPr lang="en-US" altLang="zh-CN" sz="3100" b="1" dirty="0">
                <a:solidFill>
                  <a:srgbClr val="FFFFFF"/>
                </a:solidFill>
                <a:cs typeface="+mn-ea"/>
                <a:sym typeface="+mn-lt"/>
              </a:rPr>
              <a:t>02</a:t>
            </a:r>
            <a:endParaRPr lang="zh-CN" altLang="en-US" sz="3100" b="1" dirty="0">
              <a:solidFill>
                <a:srgbClr val="FFFFFF"/>
              </a:solidFill>
              <a:cs typeface="+mn-ea"/>
              <a:sym typeface="+mn-lt"/>
            </a:endParaRPr>
          </a:p>
        </p:txBody>
      </p:sp>
      <p:pic>
        <p:nvPicPr>
          <p:cNvPr id="5" name="MH_Other_5"/>
          <p:cNvPicPr>
            <a:picLocks/>
          </p:cNvPicPr>
          <p:nvPr>
            <p:custDataLst>
              <p:tags r:id="rId4"/>
            </p:custDataLst>
          </p:nvPr>
        </p:nvPicPr>
        <p:blipFill>
          <a:blip r:embed="rId12" cstate="screen">
            <a:extLst>
              <a:ext uri="{28A0092B-C50C-407E-A947-70E740481C1C}">
                <a14:useLocalDpi xmlns:a14="http://schemas.microsoft.com/office/drawing/2010/main"/>
              </a:ext>
            </a:extLst>
          </a:blip>
          <a:srcRect/>
          <a:stretch>
            <a:fillRect/>
          </a:stretch>
        </p:blipFill>
        <p:spPr bwMode="auto">
          <a:xfrm>
            <a:off x="3260107" y="1751961"/>
            <a:ext cx="2480914" cy="1057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MH_Other_7"/>
          <p:cNvSpPr/>
          <p:nvPr>
            <p:custDataLst>
              <p:tags r:id="rId5"/>
            </p:custDataLst>
          </p:nvPr>
        </p:nvSpPr>
        <p:spPr>
          <a:xfrm>
            <a:off x="6351878" y="1751962"/>
            <a:ext cx="1496673" cy="734076"/>
          </a:xfrm>
          <a:custGeom>
            <a:avLst/>
            <a:gdLst>
              <a:gd name="connsiteX0" fmla="*/ 0 w 1521440"/>
              <a:gd name="connsiteY0" fmla="*/ 0 h 749300"/>
              <a:gd name="connsiteX1" fmla="*/ 1521440 w 1521440"/>
              <a:gd name="connsiteY1" fmla="*/ 0 h 749300"/>
              <a:gd name="connsiteX2" fmla="*/ 1507239 w 1521440"/>
              <a:gd name="connsiteY2" fmla="*/ 140870 h 749300"/>
              <a:gd name="connsiteX3" fmla="*/ 760720 w 1521440"/>
              <a:gd name="connsiteY3" fmla="*/ 749300 h 749300"/>
              <a:gd name="connsiteX4" fmla="*/ 14201 w 1521440"/>
              <a:gd name="connsiteY4" fmla="*/ 140870 h 749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1440" h="749300">
                <a:moveTo>
                  <a:pt x="0" y="0"/>
                </a:moveTo>
                <a:lnTo>
                  <a:pt x="1521440" y="0"/>
                </a:lnTo>
                <a:lnTo>
                  <a:pt x="1507239" y="140870"/>
                </a:lnTo>
                <a:cubicBezTo>
                  <a:pt x="1436185" y="488100"/>
                  <a:pt x="1128956" y="749300"/>
                  <a:pt x="760720" y="749300"/>
                </a:cubicBezTo>
                <a:cubicBezTo>
                  <a:pt x="392484" y="749300"/>
                  <a:pt x="85255" y="488100"/>
                  <a:pt x="14201" y="140870"/>
                </a:cubicBezTo>
                <a:close/>
              </a:path>
            </a:pathLst>
          </a:cu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7391" tIns="33696" rIns="67391" bIns="33696" anchor="ctr"/>
          <a:lstStyle/>
          <a:p>
            <a:pPr algn="ctr">
              <a:defRPr/>
            </a:pPr>
            <a:r>
              <a:rPr lang="en-US" altLang="zh-CN" sz="3100" b="1" dirty="0">
                <a:solidFill>
                  <a:srgbClr val="FFFFFF"/>
                </a:solidFill>
                <a:cs typeface="+mn-ea"/>
                <a:sym typeface="+mn-lt"/>
              </a:rPr>
              <a:t>03</a:t>
            </a:r>
            <a:endParaRPr lang="zh-CN" altLang="en-US" sz="3100" b="1" dirty="0">
              <a:solidFill>
                <a:srgbClr val="FFFFFF"/>
              </a:solidFill>
              <a:cs typeface="+mn-ea"/>
              <a:sym typeface="+mn-lt"/>
            </a:endParaRPr>
          </a:p>
        </p:txBody>
      </p:sp>
      <p:pic>
        <p:nvPicPr>
          <p:cNvPr id="7" name="MH_Other_8"/>
          <p:cNvPicPr>
            <a:picLocks/>
          </p:cNvPicPr>
          <p:nvPr>
            <p:custDataLst>
              <p:tags r:id="rId6"/>
            </p:custDataLst>
          </p:nvPr>
        </p:nvPicPr>
        <p:blipFill>
          <a:blip r:embed="rId12" cstate="screen">
            <a:extLst>
              <a:ext uri="{28A0092B-C50C-407E-A947-70E740481C1C}">
                <a14:useLocalDpi xmlns:a14="http://schemas.microsoft.com/office/drawing/2010/main"/>
              </a:ext>
            </a:extLst>
          </a:blip>
          <a:srcRect/>
          <a:stretch>
            <a:fillRect/>
          </a:stretch>
        </p:blipFill>
        <p:spPr bwMode="auto">
          <a:xfrm>
            <a:off x="5859755" y="1751961"/>
            <a:ext cx="2480914" cy="1057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MH_SubTitle_4"/>
          <p:cNvSpPr/>
          <p:nvPr>
            <p:custDataLst>
              <p:tags r:id="rId7"/>
            </p:custDataLst>
          </p:nvPr>
        </p:nvSpPr>
        <p:spPr>
          <a:xfrm>
            <a:off x="660458" y="2916452"/>
            <a:ext cx="2480914" cy="1269811"/>
          </a:xfrm>
          <a:prstGeom prst="rect">
            <a:avLst/>
          </a:prstGeom>
        </p:spPr>
        <p:txBody>
          <a:bodyPr lIns="67391" tIns="33696" rIns="67391" bIns="33696" anchor="ctr"/>
          <a:lstStyle/>
          <a:p>
            <a:pPr lvl="0" algn="ctr">
              <a:lnSpc>
                <a:spcPct val="150000"/>
              </a:lnSpc>
              <a:spcBef>
                <a:spcPct val="0"/>
              </a:spcBef>
            </a:pPr>
            <a:r>
              <a:rPr lang="en-US" altLang="zh-CN" sz="1400" b="1" dirty="0">
                <a:solidFill>
                  <a:srgbClr val="3B3837"/>
                </a:solidFill>
                <a:cs typeface="+mn-ea"/>
                <a:sym typeface="+mn-lt"/>
              </a:rPr>
              <a:t>Cross Validation</a:t>
            </a:r>
          </a:p>
          <a:p>
            <a:pPr lvl="0" algn="ctr">
              <a:lnSpc>
                <a:spcPct val="150000"/>
              </a:lnSpc>
              <a:spcBef>
                <a:spcPct val="0"/>
              </a:spcBef>
            </a:pPr>
            <a:r>
              <a:rPr lang="en-US" altLang="zh-CN" sz="1200" dirty="0">
                <a:solidFill>
                  <a:srgbClr val="3B3837"/>
                </a:solidFill>
                <a:cs typeface="+mn-ea"/>
                <a:sym typeface="+mn-lt"/>
              </a:rPr>
              <a:t>Training models with grouped K-</a:t>
            </a:r>
            <a:r>
              <a:rPr lang="en-US" altLang="zh-CN" sz="1200" dirty="0" err="1">
                <a:solidFill>
                  <a:srgbClr val="3B3837"/>
                </a:solidFill>
                <a:cs typeface="+mn-ea"/>
                <a:sym typeface="+mn-lt"/>
              </a:rPr>
              <a:t>flod</a:t>
            </a:r>
            <a:r>
              <a:rPr lang="en-US" altLang="zh-CN" sz="1200" dirty="0">
                <a:solidFill>
                  <a:srgbClr val="3B3837"/>
                </a:solidFill>
                <a:cs typeface="+mn-ea"/>
                <a:sym typeface="+mn-lt"/>
              </a:rPr>
              <a:t> cross-validation to ensure that the models do not over-fit the training data to produce meaningful performance results</a:t>
            </a:r>
            <a:endParaRPr lang="en-GB" altLang="zh-CN" sz="1200" dirty="0">
              <a:solidFill>
                <a:srgbClr val="3B3837"/>
              </a:solidFill>
              <a:cs typeface="+mn-ea"/>
              <a:sym typeface="+mn-lt"/>
            </a:endParaRPr>
          </a:p>
        </p:txBody>
      </p:sp>
      <p:sp>
        <p:nvSpPr>
          <p:cNvPr id="9" name="MH_SubTitle_4"/>
          <p:cNvSpPr/>
          <p:nvPr>
            <p:custDataLst>
              <p:tags r:id="rId8"/>
            </p:custDataLst>
          </p:nvPr>
        </p:nvSpPr>
        <p:spPr>
          <a:xfrm>
            <a:off x="3260107" y="2731791"/>
            <a:ext cx="2477095" cy="1269811"/>
          </a:xfrm>
          <a:prstGeom prst="rect">
            <a:avLst/>
          </a:prstGeom>
        </p:spPr>
        <p:txBody>
          <a:bodyPr lIns="67391" tIns="33696" rIns="67391" bIns="33696" anchor="ctr"/>
          <a:lstStyle/>
          <a:p>
            <a:pPr lvl="0" algn="ctr">
              <a:lnSpc>
                <a:spcPct val="150000"/>
              </a:lnSpc>
              <a:spcBef>
                <a:spcPct val="0"/>
              </a:spcBef>
            </a:pPr>
            <a:r>
              <a:rPr lang="en-US" altLang="zh-CN" sz="1400" b="1" dirty="0" err="1">
                <a:solidFill>
                  <a:srgbClr val="3B3837"/>
                </a:solidFill>
                <a:cs typeface="+mn-ea"/>
                <a:sym typeface="+mn-lt"/>
              </a:rPr>
              <a:t>AutoML</a:t>
            </a:r>
            <a:endParaRPr lang="en-US" altLang="zh-CN" sz="1400" b="1" dirty="0">
              <a:solidFill>
                <a:srgbClr val="3B3837"/>
              </a:solidFill>
              <a:cs typeface="+mn-ea"/>
              <a:sym typeface="+mn-lt"/>
            </a:endParaRPr>
          </a:p>
          <a:p>
            <a:pPr lvl="0" algn="ctr">
              <a:lnSpc>
                <a:spcPct val="150000"/>
              </a:lnSpc>
              <a:spcBef>
                <a:spcPct val="0"/>
              </a:spcBef>
            </a:pPr>
            <a:r>
              <a:rPr lang="en-US" altLang="zh-CN" sz="1200" dirty="0">
                <a:solidFill>
                  <a:srgbClr val="3B3837"/>
                </a:solidFill>
                <a:cs typeface="+mn-ea"/>
                <a:sym typeface="+mn-lt"/>
              </a:rPr>
              <a:t>Auto-</a:t>
            </a:r>
            <a:r>
              <a:rPr lang="en-US" altLang="zh-CN" sz="1200" dirty="0" err="1">
                <a:solidFill>
                  <a:srgbClr val="3B3837"/>
                </a:solidFill>
                <a:cs typeface="+mn-ea"/>
                <a:sym typeface="+mn-lt"/>
              </a:rPr>
              <a:t>sklearn</a:t>
            </a:r>
            <a:endParaRPr lang="en-US" altLang="zh-CN" sz="1200" dirty="0">
              <a:solidFill>
                <a:srgbClr val="3B3837"/>
              </a:solidFill>
              <a:cs typeface="+mn-ea"/>
              <a:sym typeface="+mn-lt"/>
            </a:endParaRPr>
          </a:p>
          <a:p>
            <a:pPr marL="171450" lvl="0" indent="-171450" algn="ctr">
              <a:lnSpc>
                <a:spcPct val="150000"/>
              </a:lnSpc>
              <a:spcBef>
                <a:spcPct val="0"/>
              </a:spcBef>
              <a:buFont typeface="Arial" panose="020B0604020202020204" pitchFamily="34" charset="0"/>
              <a:buChar char="•"/>
            </a:pPr>
            <a:r>
              <a:rPr lang="en-US" altLang="zh-CN" sz="1200" dirty="0">
                <a:solidFill>
                  <a:srgbClr val="3B3837"/>
                </a:solidFill>
                <a:cs typeface="+mn-ea"/>
                <a:sym typeface="+mn-lt"/>
              </a:rPr>
              <a:t>Selection of more promising parameters for initialization</a:t>
            </a:r>
          </a:p>
          <a:p>
            <a:pPr marL="171450" lvl="0" indent="-171450" algn="ctr">
              <a:lnSpc>
                <a:spcPct val="150000"/>
              </a:lnSpc>
              <a:spcBef>
                <a:spcPct val="0"/>
              </a:spcBef>
              <a:buFont typeface="Arial" panose="020B0604020202020204" pitchFamily="34" charset="0"/>
              <a:buChar char="•"/>
            </a:pPr>
            <a:r>
              <a:rPr lang="en-GB" altLang="zh-CN" sz="1200" dirty="0">
                <a:solidFill>
                  <a:srgbClr val="3B3837"/>
                </a:solidFill>
                <a:cs typeface="+mn-ea"/>
                <a:sym typeface="+mn-lt"/>
              </a:rPr>
              <a:t>Bayesian optimization</a:t>
            </a:r>
          </a:p>
          <a:p>
            <a:pPr marL="171450" lvl="0" indent="-171450" algn="ctr">
              <a:lnSpc>
                <a:spcPct val="150000"/>
              </a:lnSpc>
              <a:spcBef>
                <a:spcPct val="0"/>
              </a:spcBef>
              <a:buFont typeface="Arial" panose="020B0604020202020204" pitchFamily="34" charset="0"/>
              <a:buChar char="•"/>
            </a:pPr>
            <a:r>
              <a:rPr lang="en-GB" altLang="zh-CN" sz="1200" dirty="0">
                <a:solidFill>
                  <a:srgbClr val="3B3837"/>
                </a:solidFill>
                <a:cs typeface="+mn-ea"/>
                <a:sym typeface="+mn-lt"/>
              </a:rPr>
              <a:t>The final ensemble model</a:t>
            </a:r>
          </a:p>
        </p:txBody>
      </p:sp>
      <p:sp>
        <p:nvSpPr>
          <p:cNvPr id="10" name="MH_SubTitle_4"/>
          <p:cNvSpPr/>
          <p:nvPr>
            <p:custDataLst>
              <p:tags r:id="rId9"/>
            </p:custDataLst>
          </p:nvPr>
        </p:nvSpPr>
        <p:spPr>
          <a:xfrm>
            <a:off x="5861664" y="2910407"/>
            <a:ext cx="2477095" cy="1269811"/>
          </a:xfrm>
          <a:prstGeom prst="rect">
            <a:avLst/>
          </a:prstGeom>
        </p:spPr>
        <p:txBody>
          <a:bodyPr lIns="67391" tIns="33696" rIns="67391" bIns="33696" anchor="ctr"/>
          <a:lstStyle/>
          <a:p>
            <a:pPr lvl="0" algn="ctr">
              <a:lnSpc>
                <a:spcPct val="150000"/>
              </a:lnSpc>
              <a:spcBef>
                <a:spcPct val="0"/>
              </a:spcBef>
            </a:pPr>
            <a:r>
              <a:rPr lang="en-US" altLang="zh-CN" sz="1400" b="1" dirty="0">
                <a:solidFill>
                  <a:srgbClr val="3B3837"/>
                </a:solidFill>
                <a:cs typeface="+mn-ea"/>
                <a:sym typeface="+mn-lt"/>
              </a:rPr>
              <a:t>Feature Importance Analysis</a:t>
            </a:r>
          </a:p>
          <a:p>
            <a:pPr lvl="0" algn="ctr">
              <a:lnSpc>
                <a:spcPct val="150000"/>
              </a:lnSpc>
              <a:spcBef>
                <a:spcPct val="0"/>
              </a:spcBef>
            </a:pPr>
            <a:r>
              <a:rPr lang="en-US" altLang="zh-CN" sz="1200" dirty="0">
                <a:solidFill>
                  <a:srgbClr val="3B3837"/>
                </a:solidFill>
                <a:cs typeface="+mn-ea"/>
                <a:sym typeface="+mn-lt"/>
              </a:rPr>
              <a:t>SHAP, based on Python, interprets the output of any machine learning </a:t>
            </a:r>
            <a:r>
              <a:rPr lang="en-US" altLang="zh-CN" sz="1200" dirty="0" err="1">
                <a:solidFill>
                  <a:srgbClr val="3B3837"/>
                </a:solidFill>
                <a:cs typeface="+mn-ea"/>
                <a:sym typeface="+mn-lt"/>
              </a:rPr>
              <a:t>modelReflects</a:t>
            </a:r>
            <a:r>
              <a:rPr lang="en-US" altLang="zh-CN" sz="1200" dirty="0">
                <a:solidFill>
                  <a:srgbClr val="3B3837"/>
                </a:solidFill>
                <a:cs typeface="+mn-ea"/>
                <a:sym typeface="+mn-lt"/>
              </a:rPr>
              <a:t> the influence and positivity of features in each sample</a:t>
            </a:r>
            <a:endParaRPr lang="en-GB" altLang="zh-CN" sz="1200" dirty="0">
              <a:solidFill>
                <a:srgbClr val="3B3837"/>
              </a:solidFill>
              <a:cs typeface="+mn-ea"/>
              <a:sym typeface="+mn-lt"/>
            </a:endParaRPr>
          </a:p>
        </p:txBody>
      </p:sp>
      <p:pic>
        <p:nvPicPr>
          <p:cNvPr id="11" name="图片 10"/>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rot="19459551">
            <a:off x="294107" y="130090"/>
            <a:ext cx="363036" cy="507865"/>
          </a:xfrm>
          <a:prstGeom prst="rect">
            <a:avLst/>
          </a:prstGeom>
        </p:spPr>
      </p:pic>
      <p:sp>
        <p:nvSpPr>
          <p:cNvPr id="12" name="Rectangle 36"/>
          <p:cNvSpPr/>
          <p:nvPr/>
        </p:nvSpPr>
        <p:spPr>
          <a:xfrm>
            <a:off x="396106" y="287908"/>
            <a:ext cx="2745266" cy="345049"/>
          </a:xfrm>
          <a:prstGeom prst="rect">
            <a:avLst/>
          </a:prstGeom>
          <a:noFill/>
        </p:spPr>
        <p:txBody>
          <a:bodyPr wrap="square" lIns="67391" tIns="33696" rIns="67391" bIns="33696">
            <a:spAutoFit/>
          </a:bodyPr>
          <a:lstStyle/>
          <a:p>
            <a:pPr algn="ctr">
              <a:defRPr/>
            </a:pPr>
            <a:r>
              <a:rPr lang="en-US" altLang="zh-CN" sz="1800" kern="0" dirty="0">
                <a:solidFill>
                  <a:srgbClr val="3B3837"/>
                </a:solidFill>
                <a:cs typeface="+mn-ea"/>
                <a:sym typeface="+mn-lt"/>
              </a:rPr>
              <a:t>Predictive Modeling</a:t>
            </a:r>
            <a:endParaRPr lang="zh-CN" altLang="en-US" sz="1800" kern="0" dirty="0">
              <a:solidFill>
                <a:srgbClr val="3B3837"/>
              </a:solidFill>
              <a:cs typeface="+mn-ea"/>
              <a:sym typeface="+mn-lt"/>
            </a:endParaRPr>
          </a:p>
        </p:txBody>
      </p:sp>
    </p:spTree>
    <p:extLst>
      <p:ext uri="{BB962C8B-B14F-4D97-AF65-F5344CB8AC3E}">
        <p14:creationId xmlns:p14="http://schemas.microsoft.com/office/powerpoint/2010/main" val="17108444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0" y="0"/>
            <a:ext cx="9078530" cy="50006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矩形 1"/>
          <p:cNvSpPr/>
          <p:nvPr/>
        </p:nvSpPr>
        <p:spPr>
          <a:xfrm>
            <a:off x="1872270" y="1440036"/>
            <a:ext cx="5256584" cy="2448272"/>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4" name="组合 3">
            <a:extLst>
              <a:ext uri="{FF2B5EF4-FFF2-40B4-BE49-F238E27FC236}">
                <a16:creationId xmlns:a16="http://schemas.microsoft.com/office/drawing/2014/main" id="{E7234A06-9D94-1B4F-865B-D1C9B74811C4}"/>
              </a:ext>
            </a:extLst>
          </p:cNvPr>
          <p:cNvGrpSpPr/>
          <p:nvPr/>
        </p:nvGrpSpPr>
        <p:grpSpPr>
          <a:xfrm>
            <a:off x="2775489" y="2033508"/>
            <a:ext cx="4353365" cy="971708"/>
            <a:chOff x="3453939" y="2033508"/>
            <a:chExt cx="4353365" cy="971708"/>
          </a:xfrm>
        </p:grpSpPr>
        <p:sp>
          <p:nvSpPr>
            <p:cNvPr id="3" name="椭圆 2"/>
            <p:cNvSpPr/>
            <p:nvPr/>
          </p:nvSpPr>
          <p:spPr>
            <a:xfrm>
              <a:off x="3453939" y="2033508"/>
              <a:ext cx="1019363" cy="971708"/>
            </a:xfrm>
            <a:prstGeom prst="ellipse">
              <a:avLst/>
            </a:prstGeom>
            <a:noFill/>
            <a:ln>
              <a:solidFill>
                <a:srgbClr val="3B38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a:solidFill>
                    <a:srgbClr val="3B3837"/>
                  </a:solidFill>
                  <a:cs typeface="+mn-ea"/>
                  <a:sym typeface="+mn-lt"/>
                </a:rPr>
                <a:t>04</a:t>
              </a:r>
              <a:endParaRPr lang="zh-CN" altLang="en-US" sz="6000" dirty="0">
                <a:solidFill>
                  <a:srgbClr val="3B3837"/>
                </a:solidFill>
                <a:cs typeface="+mn-ea"/>
                <a:sym typeface="+mn-lt"/>
              </a:endParaRPr>
            </a:p>
          </p:txBody>
        </p:sp>
        <p:sp>
          <p:nvSpPr>
            <p:cNvPr id="6" name="Rectangle 36"/>
            <p:cNvSpPr/>
            <p:nvPr/>
          </p:nvSpPr>
          <p:spPr>
            <a:xfrm>
              <a:off x="3453939" y="2239116"/>
              <a:ext cx="4353365" cy="560493"/>
            </a:xfrm>
            <a:prstGeom prst="rect">
              <a:avLst/>
            </a:prstGeom>
            <a:noFill/>
          </p:spPr>
          <p:txBody>
            <a:bodyPr wrap="square" lIns="67391" tIns="33696" rIns="67391" bIns="33696">
              <a:spAutoFit/>
            </a:bodyPr>
            <a:lstStyle/>
            <a:p>
              <a:pPr algn="ctr">
                <a:defRPr/>
              </a:pPr>
              <a:r>
                <a:rPr lang="en-US" altLang="zh-CN" sz="3200" kern="0" dirty="0">
                  <a:solidFill>
                    <a:srgbClr val="3B3837"/>
                  </a:solidFill>
                  <a:cs typeface="+mn-ea"/>
                  <a:sym typeface="+mn-lt"/>
                </a:rPr>
                <a:t>Results</a:t>
              </a:r>
              <a:endParaRPr lang="zh-CN" altLang="en-US" sz="3200" kern="0" dirty="0">
                <a:solidFill>
                  <a:srgbClr val="3B3837"/>
                </a:solidFill>
                <a:cs typeface="+mn-ea"/>
                <a:sym typeface="+mn-lt"/>
              </a:endParaRPr>
            </a:p>
          </p:txBody>
        </p:sp>
      </p:grpSp>
    </p:spTree>
    <p:extLst>
      <p:ext uri="{BB962C8B-B14F-4D97-AF65-F5344CB8AC3E}">
        <p14:creationId xmlns:p14="http://schemas.microsoft.com/office/powerpoint/2010/main" val="12912015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396106" y="3168228"/>
            <a:ext cx="4058374" cy="242054"/>
          </a:xfrm>
          <a:prstGeom prst="rect">
            <a:avLst/>
          </a:prstGeom>
        </p:spPr>
        <p:txBody>
          <a:bodyPr wrap="square">
            <a:spAutoFit/>
          </a:bodyPr>
          <a:lstStyle/>
          <a:p>
            <a:pPr algn="just">
              <a:lnSpc>
                <a:spcPct val="150000"/>
              </a:lnSpc>
            </a:pPr>
            <a:endParaRPr lang="zh-CN" altLang="en-US" sz="735" dirty="0">
              <a:solidFill>
                <a:schemeClr val="tx1">
                  <a:lumMod val="50000"/>
                  <a:lumOff val="50000"/>
                </a:schemeClr>
              </a:solidFill>
              <a:cs typeface="+mn-ea"/>
              <a:sym typeface="+mn-lt"/>
            </a:endParaRPr>
          </a:p>
        </p:txBody>
      </p:sp>
      <p:pic>
        <p:nvPicPr>
          <p:cNvPr id="7" name="图片 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rot="19459551">
            <a:off x="294107" y="130090"/>
            <a:ext cx="363036" cy="507865"/>
          </a:xfrm>
          <a:prstGeom prst="rect">
            <a:avLst/>
          </a:prstGeom>
        </p:spPr>
      </p:pic>
      <p:sp>
        <p:nvSpPr>
          <p:cNvPr id="8" name="Rectangle 36"/>
          <p:cNvSpPr/>
          <p:nvPr/>
        </p:nvSpPr>
        <p:spPr>
          <a:xfrm>
            <a:off x="396106" y="287908"/>
            <a:ext cx="5904656" cy="345049"/>
          </a:xfrm>
          <a:prstGeom prst="rect">
            <a:avLst/>
          </a:prstGeom>
          <a:noFill/>
        </p:spPr>
        <p:txBody>
          <a:bodyPr wrap="square" lIns="67391" tIns="33696" rIns="67391" bIns="33696">
            <a:spAutoFit/>
          </a:bodyPr>
          <a:lstStyle/>
          <a:p>
            <a:pPr algn="ctr">
              <a:defRPr/>
            </a:pPr>
            <a:r>
              <a:rPr lang="en-US" altLang="zh-CN" sz="1800" kern="0" dirty="0">
                <a:solidFill>
                  <a:srgbClr val="3B3837"/>
                </a:solidFill>
                <a:cs typeface="+mn-ea"/>
                <a:sym typeface="+mn-lt"/>
              </a:rPr>
              <a:t>Four-class</a:t>
            </a:r>
            <a:r>
              <a:rPr lang="zh-CN" altLang="en-US" sz="1800" kern="0" dirty="0">
                <a:solidFill>
                  <a:srgbClr val="3B3837"/>
                </a:solidFill>
                <a:cs typeface="+mn-ea"/>
                <a:sym typeface="+mn-lt"/>
              </a:rPr>
              <a:t> </a:t>
            </a:r>
            <a:r>
              <a:rPr lang="en-US" altLang="zh-CN" sz="1800" kern="0" dirty="0">
                <a:solidFill>
                  <a:srgbClr val="3B3837"/>
                </a:solidFill>
                <a:cs typeface="+mn-ea"/>
                <a:sym typeface="+mn-lt"/>
              </a:rPr>
              <a:t>Relationship Prediction Performance</a:t>
            </a:r>
            <a:endParaRPr lang="zh-CN" altLang="en-US" sz="1800" kern="0" dirty="0">
              <a:solidFill>
                <a:srgbClr val="3B3837"/>
              </a:solidFill>
              <a:cs typeface="+mn-ea"/>
              <a:sym typeface="+mn-lt"/>
            </a:endParaRPr>
          </a:p>
        </p:txBody>
      </p:sp>
      <p:pic>
        <p:nvPicPr>
          <p:cNvPr id="9" name="图片 8">
            <a:extLst>
              <a:ext uri="{FF2B5EF4-FFF2-40B4-BE49-F238E27FC236}">
                <a16:creationId xmlns:a16="http://schemas.microsoft.com/office/drawing/2014/main" id="{769375F8-2C18-4C4C-9D67-5111B55DAEE2}"/>
              </a:ext>
            </a:extLst>
          </p:cNvPr>
          <p:cNvPicPr>
            <a:picLocks noChangeAspect="1"/>
          </p:cNvPicPr>
          <p:nvPr/>
        </p:nvPicPr>
        <p:blipFill>
          <a:blip r:embed="rId5"/>
          <a:stretch>
            <a:fillRect/>
          </a:stretch>
        </p:blipFill>
        <p:spPr>
          <a:xfrm>
            <a:off x="1955986" y="791964"/>
            <a:ext cx="4500561" cy="2036062"/>
          </a:xfrm>
          <a:prstGeom prst="rect">
            <a:avLst/>
          </a:prstGeom>
        </p:spPr>
      </p:pic>
      <p:sp>
        <p:nvSpPr>
          <p:cNvPr id="10" name="矩形 9">
            <a:extLst>
              <a:ext uri="{FF2B5EF4-FFF2-40B4-BE49-F238E27FC236}">
                <a16:creationId xmlns:a16="http://schemas.microsoft.com/office/drawing/2014/main" id="{BD39A0E5-75BC-4D76-8C68-757811D8C24C}"/>
              </a:ext>
            </a:extLst>
          </p:cNvPr>
          <p:cNvSpPr/>
          <p:nvPr/>
        </p:nvSpPr>
        <p:spPr>
          <a:xfrm>
            <a:off x="1137073" y="2849222"/>
            <a:ext cx="6634814" cy="1998689"/>
          </a:xfrm>
          <a:prstGeom prst="rect">
            <a:avLst/>
          </a:prstGeom>
        </p:spPr>
        <p:txBody>
          <a:bodyPr wrap="square">
            <a:spAutoFit/>
          </a:bodyPr>
          <a:lstStyle/>
          <a:p>
            <a:pPr marL="171450" indent="-171450">
              <a:lnSpc>
                <a:spcPct val="150000"/>
              </a:lnSpc>
              <a:buFont typeface="Wingdings" panose="05000000000000000000" pitchFamily="2" charset="2"/>
              <a:buChar char="Ø"/>
            </a:pPr>
            <a:r>
              <a:rPr lang="zh-CN" altLang="en-US" sz="1200" dirty="0">
                <a:solidFill>
                  <a:schemeClr val="bg1">
                    <a:lumMod val="50000"/>
                  </a:schemeClr>
                </a:solidFill>
              </a:rPr>
              <a:t>Four feature sets</a:t>
            </a:r>
            <a:endParaRPr lang="en-US" altLang="zh-CN" sz="1200" dirty="0">
              <a:solidFill>
                <a:schemeClr val="bg1">
                  <a:lumMod val="50000"/>
                </a:schemeClr>
              </a:solidFill>
            </a:endParaRPr>
          </a:p>
          <a:p>
            <a:pPr>
              <a:lnSpc>
                <a:spcPct val="150000"/>
              </a:lnSpc>
            </a:pPr>
            <a:r>
              <a:rPr lang="en-US" altLang="zh-CN" sz="1200" dirty="0">
                <a:solidFill>
                  <a:schemeClr val="bg1">
                    <a:lumMod val="50000"/>
                  </a:schemeClr>
                </a:solidFill>
              </a:rPr>
              <a:t>    </a:t>
            </a:r>
            <a:r>
              <a:rPr lang="zh-CN" altLang="en-US" sz="1200" dirty="0">
                <a:solidFill>
                  <a:schemeClr val="bg1">
                    <a:lumMod val="50000"/>
                  </a:schemeClr>
                </a:solidFill>
              </a:rPr>
              <a:t>age and gender, communication features, communication features + age/gender, communication features + demographic features + semantic location features</a:t>
            </a:r>
          </a:p>
          <a:p>
            <a:pPr marL="171450" indent="-171450">
              <a:lnSpc>
                <a:spcPct val="150000"/>
              </a:lnSpc>
              <a:buFont typeface="Wingdings" panose="05000000000000000000" pitchFamily="2" charset="2"/>
              <a:buChar char="Ø"/>
            </a:pPr>
            <a:r>
              <a:rPr lang="zh-CN" altLang="en-US" sz="1200" dirty="0">
                <a:solidFill>
                  <a:schemeClr val="bg1">
                    <a:lumMod val="50000"/>
                  </a:schemeClr>
                </a:solidFill>
              </a:rPr>
              <a:t>Four relationship categories</a:t>
            </a:r>
            <a:endParaRPr lang="en-US" altLang="zh-CN" sz="1200" dirty="0">
              <a:solidFill>
                <a:schemeClr val="bg1">
                  <a:lumMod val="50000"/>
                </a:schemeClr>
              </a:solidFill>
            </a:endParaRPr>
          </a:p>
          <a:p>
            <a:pPr>
              <a:lnSpc>
                <a:spcPct val="150000"/>
              </a:lnSpc>
            </a:pPr>
            <a:r>
              <a:rPr lang="zh-CN" altLang="en-US" sz="1200" dirty="0">
                <a:solidFill>
                  <a:schemeClr val="bg1">
                    <a:lumMod val="50000"/>
                  </a:schemeClr>
                </a:solidFill>
              </a:rPr>
              <a:t>    social relationships living separately, family members living together, colleagues, Task</a:t>
            </a:r>
            <a:endParaRPr lang="en-US" altLang="zh-CN" sz="1200" dirty="0">
              <a:solidFill>
                <a:schemeClr val="bg1">
                  <a:lumMod val="50000"/>
                </a:schemeClr>
              </a:solidFill>
            </a:endParaRPr>
          </a:p>
          <a:p>
            <a:pPr marL="171450" indent="-171450">
              <a:lnSpc>
                <a:spcPct val="150000"/>
              </a:lnSpc>
              <a:buFont typeface="Wingdings" panose="05000000000000000000" pitchFamily="2" charset="2"/>
              <a:buChar char="Ø"/>
            </a:pPr>
            <a:r>
              <a:rPr lang="en-US" altLang="zh-CN" sz="1200" dirty="0">
                <a:solidFill>
                  <a:schemeClr val="bg1">
                    <a:lumMod val="50000"/>
                  </a:schemeClr>
                </a:solidFill>
              </a:rPr>
              <a:t>Data analysis</a:t>
            </a:r>
          </a:p>
          <a:p>
            <a:pPr>
              <a:lnSpc>
                <a:spcPct val="150000"/>
              </a:lnSpc>
            </a:pPr>
            <a:r>
              <a:rPr lang="en-US" altLang="zh-CN" sz="1200" dirty="0">
                <a:solidFill>
                  <a:schemeClr val="bg1">
                    <a:lumMod val="50000"/>
                  </a:schemeClr>
                </a:solidFill>
              </a:rPr>
              <a:t>    There seems to be an interaction effect between age/gender and other features.</a:t>
            </a:r>
            <a:endParaRPr lang="zh-CN" altLang="en-US" sz="1200" dirty="0">
              <a:solidFill>
                <a:schemeClr val="bg1">
                  <a:lumMod val="50000"/>
                </a:schemeClr>
              </a:solidFill>
            </a:endParaRPr>
          </a:p>
        </p:txBody>
      </p:sp>
    </p:spTree>
    <p:custDataLst>
      <p:tags r:id="rId1"/>
    </p:custDataLst>
    <p:extLst>
      <p:ext uri="{BB962C8B-B14F-4D97-AF65-F5344CB8AC3E}">
        <p14:creationId xmlns:p14="http://schemas.microsoft.com/office/powerpoint/2010/main" val="17108444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351F0C52-9B4D-F845-A188-385226836AD3}"/>
              </a:ext>
            </a:extLst>
          </p:cNvPr>
          <p:cNvGrpSpPr/>
          <p:nvPr/>
        </p:nvGrpSpPr>
        <p:grpSpPr>
          <a:xfrm>
            <a:off x="1746966" y="2387864"/>
            <a:ext cx="5507192" cy="264583"/>
            <a:chOff x="1746173" y="1174611"/>
            <a:chExt cx="5507192" cy="264583"/>
          </a:xfrm>
        </p:grpSpPr>
        <p:sp>
          <p:nvSpPr>
            <p:cNvPr id="11" name="椭圆 10"/>
            <p:cNvSpPr/>
            <p:nvPr/>
          </p:nvSpPr>
          <p:spPr>
            <a:xfrm>
              <a:off x="1746173" y="1174611"/>
              <a:ext cx="264549" cy="264583"/>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75">
                <a:solidFill>
                  <a:schemeClr val="tx1">
                    <a:lumMod val="50000"/>
                    <a:lumOff val="50000"/>
                  </a:schemeClr>
                </a:solidFill>
                <a:cs typeface="+mn-ea"/>
                <a:sym typeface="+mn-lt"/>
              </a:endParaRPr>
            </a:p>
          </p:txBody>
        </p:sp>
        <p:sp>
          <p:nvSpPr>
            <p:cNvPr id="12" name="椭圆 11"/>
            <p:cNvSpPr/>
            <p:nvPr/>
          </p:nvSpPr>
          <p:spPr>
            <a:xfrm>
              <a:off x="4367494" y="1174611"/>
              <a:ext cx="264549" cy="264583"/>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75">
                <a:solidFill>
                  <a:schemeClr val="tx1">
                    <a:lumMod val="50000"/>
                    <a:lumOff val="50000"/>
                  </a:schemeClr>
                </a:solidFill>
                <a:cs typeface="+mn-ea"/>
                <a:sym typeface="+mn-lt"/>
              </a:endParaRPr>
            </a:p>
          </p:txBody>
        </p:sp>
        <p:sp>
          <p:nvSpPr>
            <p:cNvPr id="13" name="椭圆 12"/>
            <p:cNvSpPr/>
            <p:nvPr/>
          </p:nvSpPr>
          <p:spPr>
            <a:xfrm>
              <a:off x="6988816" y="1174611"/>
              <a:ext cx="264549" cy="264583"/>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75">
                <a:solidFill>
                  <a:schemeClr val="tx1">
                    <a:lumMod val="50000"/>
                    <a:lumOff val="50000"/>
                  </a:schemeClr>
                </a:solidFill>
                <a:cs typeface="+mn-ea"/>
                <a:sym typeface="+mn-lt"/>
              </a:endParaRPr>
            </a:p>
          </p:txBody>
        </p:sp>
        <p:cxnSp>
          <p:nvCxnSpPr>
            <p:cNvPr id="14" name="直接连接符 13"/>
            <p:cNvCxnSpPr/>
            <p:nvPr/>
          </p:nvCxnSpPr>
          <p:spPr>
            <a:xfrm>
              <a:off x="2130912" y="1306902"/>
              <a:ext cx="2116391" cy="0"/>
            </a:xfrm>
            <a:prstGeom prst="line">
              <a:avLst/>
            </a:prstGeom>
            <a:ln>
              <a:solidFill>
                <a:schemeClr val="tx1">
                  <a:lumMod val="65000"/>
                  <a:lumOff val="3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4752234" y="1306902"/>
              <a:ext cx="2116391" cy="0"/>
            </a:xfrm>
            <a:prstGeom prst="line">
              <a:avLst/>
            </a:prstGeom>
            <a:ln>
              <a:solidFill>
                <a:schemeClr val="tx1">
                  <a:lumMod val="65000"/>
                  <a:lumOff val="3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sp>
        <p:nvSpPr>
          <p:cNvPr id="18" name="矩形 17"/>
          <p:cNvSpPr/>
          <p:nvPr/>
        </p:nvSpPr>
        <p:spPr>
          <a:xfrm>
            <a:off x="939782" y="646744"/>
            <a:ext cx="1878915" cy="1727332"/>
          </a:xfrm>
          <a:prstGeom prst="rect">
            <a:avLst/>
          </a:prstGeom>
        </p:spPr>
        <p:txBody>
          <a:bodyPr wrap="square">
            <a:spAutoFit/>
          </a:bodyPr>
          <a:lstStyle/>
          <a:p>
            <a:pPr algn="ctr">
              <a:lnSpc>
                <a:spcPct val="150000"/>
              </a:lnSpc>
              <a:spcAft>
                <a:spcPts val="441"/>
              </a:spcAft>
            </a:pPr>
            <a:r>
              <a:rPr lang="en-US" altLang="zh-CN" sz="1029" dirty="0">
                <a:solidFill>
                  <a:schemeClr val="tx1">
                    <a:lumMod val="50000"/>
                    <a:lumOff val="50000"/>
                  </a:schemeClr>
                </a:solidFill>
                <a:cs typeface="+mn-ea"/>
                <a:sym typeface="+mn-lt"/>
              </a:rPr>
              <a:t>The amount of communication, regularity, and temporal trend communication feature modality have a significant impact on the model output.</a:t>
            </a:r>
            <a:endParaRPr lang="en-US" altLang="zh-CN" sz="735" dirty="0">
              <a:solidFill>
                <a:schemeClr val="tx1">
                  <a:lumMod val="50000"/>
                  <a:lumOff val="50000"/>
                </a:schemeClr>
              </a:solidFill>
              <a:cs typeface="+mn-ea"/>
              <a:sym typeface="+mn-lt"/>
            </a:endParaRPr>
          </a:p>
        </p:txBody>
      </p:sp>
      <p:sp>
        <p:nvSpPr>
          <p:cNvPr id="20" name="矩形 19"/>
          <p:cNvSpPr/>
          <p:nvPr/>
        </p:nvSpPr>
        <p:spPr>
          <a:xfrm>
            <a:off x="3194556" y="603307"/>
            <a:ext cx="2616855" cy="1727332"/>
          </a:xfrm>
          <a:prstGeom prst="rect">
            <a:avLst/>
          </a:prstGeom>
        </p:spPr>
        <p:txBody>
          <a:bodyPr wrap="square">
            <a:spAutoFit/>
          </a:bodyPr>
          <a:lstStyle/>
          <a:p>
            <a:pPr algn="ctr">
              <a:lnSpc>
                <a:spcPct val="150000"/>
              </a:lnSpc>
              <a:spcAft>
                <a:spcPts val="441"/>
              </a:spcAft>
            </a:pPr>
            <a:r>
              <a:rPr lang="en-US" altLang="zh-CN" sz="1029" dirty="0">
                <a:solidFill>
                  <a:schemeClr val="tx1">
                    <a:lumMod val="50000"/>
                    <a:lumOff val="50000"/>
                  </a:schemeClr>
                </a:solidFill>
                <a:cs typeface="+mn-ea"/>
                <a:sym typeface="+mn-lt"/>
              </a:rPr>
              <a:t>For individuals, the most important characteristic is the total number of days of communication, a characteristic that separates social separate from family together because it encompasses both the regularity and volume of communication.</a:t>
            </a:r>
            <a:endParaRPr lang="en-US" altLang="zh-CN" sz="735" dirty="0">
              <a:solidFill>
                <a:schemeClr val="tx1">
                  <a:lumMod val="50000"/>
                  <a:lumOff val="50000"/>
                </a:schemeClr>
              </a:solidFill>
              <a:cs typeface="+mn-ea"/>
              <a:sym typeface="+mn-lt"/>
            </a:endParaRPr>
          </a:p>
        </p:txBody>
      </p:sp>
      <p:sp>
        <p:nvSpPr>
          <p:cNvPr id="23" name="矩形 22"/>
          <p:cNvSpPr/>
          <p:nvPr/>
        </p:nvSpPr>
        <p:spPr>
          <a:xfrm>
            <a:off x="6182425" y="603307"/>
            <a:ext cx="1878915" cy="1727332"/>
          </a:xfrm>
          <a:prstGeom prst="rect">
            <a:avLst/>
          </a:prstGeom>
        </p:spPr>
        <p:txBody>
          <a:bodyPr wrap="square">
            <a:spAutoFit/>
          </a:bodyPr>
          <a:lstStyle/>
          <a:p>
            <a:pPr algn="ctr">
              <a:lnSpc>
                <a:spcPct val="150000"/>
              </a:lnSpc>
              <a:spcAft>
                <a:spcPts val="441"/>
              </a:spcAft>
            </a:pPr>
            <a:r>
              <a:rPr lang="en-US" altLang="zh-CN" sz="1029" dirty="0">
                <a:solidFill>
                  <a:schemeClr val="tx1">
                    <a:lumMod val="50000"/>
                    <a:lumOff val="50000"/>
                  </a:schemeClr>
                </a:solidFill>
                <a:cs typeface="+mn-ea"/>
                <a:sym typeface="+mn-lt"/>
              </a:rPr>
              <a:t>Through SHAP analysis, we also found that the timing and amount of communication were key determinants of the nature of participants' relationships with intimacy.</a:t>
            </a:r>
            <a:endParaRPr lang="en-US" altLang="zh-CN" sz="735" dirty="0">
              <a:solidFill>
                <a:schemeClr val="tx1">
                  <a:lumMod val="50000"/>
                  <a:lumOff val="50000"/>
                </a:schemeClr>
              </a:solidFill>
              <a:cs typeface="+mn-ea"/>
              <a:sym typeface="+mn-lt"/>
            </a:endParaRPr>
          </a:p>
        </p:txBody>
      </p:sp>
      <p:pic>
        <p:nvPicPr>
          <p:cNvPr id="28" name="图片 27"/>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rot="19459551">
            <a:off x="294107" y="130090"/>
            <a:ext cx="363036" cy="507865"/>
          </a:xfrm>
          <a:prstGeom prst="rect">
            <a:avLst/>
          </a:prstGeom>
        </p:spPr>
      </p:pic>
      <p:sp>
        <p:nvSpPr>
          <p:cNvPr id="29" name="Rectangle 36"/>
          <p:cNvSpPr/>
          <p:nvPr/>
        </p:nvSpPr>
        <p:spPr>
          <a:xfrm>
            <a:off x="396106" y="287908"/>
            <a:ext cx="2736304" cy="345049"/>
          </a:xfrm>
          <a:prstGeom prst="rect">
            <a:avLst/>
          </a:prstGeom>
          <a:noFill/>
        </p:spPr>
        <p:txBody>
          <a:bodyPr wrap="square" lIns="67391" tIns="33696" rIns="67391" bIns="33696">
            <a:spAutoFit/>
          </a:bodyPr>
          <a:lstStyle/>
          <a:p>
            <a:pPr algn="ctr">
              <a:defRPr/>
            </a:pPr>
            <a:r>
              <a:rPr lang="en-US" altLang="zh-CN" sz="1800" kern="0" dirty="0">
                <a:solidFill>
                  <a:srgbClr val="3B3837"/>
                </a:solidFill>
                <a:cs typeface="+mn-ea"/>
                <a:sym typeface="+mn-lt"/>
              </a:rPr>
              <a:t>Feature Importance</a:t>
            </a:r>
            <a:endParaRPr lang="zh-CN" altLang="en-US" sz="1800" kern="0" dirty="0">
              <a:solidFill>
                <a:srgbClr val="3B3837"/>
              </a:solidFill>
              <a:cs typeface="+mn-ea"/>
              <a:sym typeface="+mn-lt"/>
            </a:endParaRPr>
          </a:p>
        </p:txBody>
      </p:sp>
      <p:sp>
        <p:nvSpPr>
          <p:cNvPr id="4" name="文本框 3">
            <a:extLst>
              <a:ext uri="{FF2B5EF4-FFF2-40B4-BE49-F238E27FC236}">
                <a16:creationId xmlns:a16="http://schemas.microsoft.com/office/drawing/2014/main" id="{FF01417A-CEF3-D343-B3CF-6AD779FCFFEE}"/>
              </a:ext>
            </a:extLst>
          </p:cNvPr>
          <p:cNvSpPr txBox="1"/>
          <p:nvPr/>
        </p:nvSpPr>
        <p:spPr>
          <a:xfrm>
            <a:off x="991979" y="2869572"/>
            <a:ext cx="7017164" cy="1670073"/>
          </a:xfrm>
          <a:prstGeom prst="rect">
            <a:avLst/>
          </a:prstGeom>
          <a:noFill/>
        </p:spPr>
        <p:txBody>
          <a:bodyPr wrap="square" rtlCol="0">
            <a:spAutoFit/>
          </a:bodyPr>
          <a:lstStyle/>
          <a:p>
            <a:pPr>
              <a:lnSpc>
                <a:spcPct val="150000"/>
              </a:lnSpc>
            </a:pPr>
            <a:r>
              <a:rPr lang="en-US" altLang="zh-CN" sz="1400" dirty="0">
                <a:solidFill>
                  <a:schemeClr val="tx1">
                    <a:lumMod val="50000"/>
                    <a:lumOff val="50000"/>
                  </a:schemeClr>
                </a:solidFill>
                <a:cs typeface="+mn-ea"/>
              </a:rPr>
              <a:t>Through SPH analysis, we found that the characteristics that had the greatest impact on communication patterns were demographic characteristics, particularly age. We concluded that participant demographics did not have a direct effect on model output, but rather that the interaction between age and propensity to communicate helped to better predict relationship performance.</a:t>
            </a:r>
            <a:endParaRPr lang="zh-CN" altLang="en-US" sz="1400" dirty="0">
              <a:solidFill>
                <a:schemeClr val="tx1">
                  <a:lumMod val="50000"/>
                  <a:lumOff val="50000"/>
                </a:schemeClr>
              </a:solidFill>
              <a:cs typeface="+mn-ea"/>
            </a:endParaRPr>
          </a:p>
        </p:txBody>
      </p:sp>
      <p:pic>
        <p:nvPicPr>
          <p:cNvPr id="3" name="图片 2">
            <a:extLst>
              <a:ext uri="{FF2B5EF4-FFF2-40B4-BE49-F238E27FC236}">
                <a16:creationId xmlns:a16="http://schemas.microsoft.com/office/drawing/2014/main" id="{D5F5974E-58E4-DF41-8E83-88282C0985ED}"/>
              </a:ext>
            </a:extLst>
          </p:cNvPr>
          <p:cNvPicPr>
            <a:picLocks noChangeAspect="1"/>
          </p:cNvPicPr>
          <p:nvPr/>
        </p:nvPicPr>
        <p:blipFill>
          <a:blip r:embed="rId5"/>
          <a:stretch>
            <a:fillRect/>
          </a:stretch>
        </p:blipFill>
        <p:spPr>
          <a:xfrm>
            <a:off x="1879239" y="603307"/>
            <a:ext cx="5038669" cy="4337006"/>
          </a:xfrm>
          <a:prstGeom prst="rect">
            <a:avLst/>
          </a:prstGeom>
        </p:spPr>
      </p:pic>
    </p:spTree>
    <p:custDataLst>
      <p:tags r:id="rId1"/>
    </p:custDataLst>
    <p:extLst>
      <p:ext uri="{BB962C8B-B14F-4D97-AF65-F5344CB8AC3E}">
        <p14:creationId xmlns:p14="http://schemas.microsoft.com/office/powerpoint/2010/main" val="1710844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图片 2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9459551">
            <a:off x="294107" y="130090"/>
            <a:ext cx="363036" cy="507865"/>
          </a:xfrm>
          <a:prstGeom prst="rect">
            <a:avLst/>
          </a:prstGeom>
        </p:spPr>
      </p:pic>
      <p:sp>
        <p:nvSpPr>
          <p:cNvPr id="23" name="Rectangle 36"/>
          <p:cNvSpPr/>
          <p:nvPr/>
        </p:nvSpPr>
        <p:spPr>
          <a:xfrm>
            <a:off x="396106" y="287908"/>
            <a:ext cx="1944216" cy="345049"/>
          </a:xfrm>
          <a:prstGeom prst="rect">
            <a:avLst/>
          </a:prstGeom>
          <a:noFill/>
        </p:spPr>
        <p:txBody>
          <a:bodyPr wrap="square" lIns="67391" tIns="33696" rIns="67391" bIns="33696">
            <a:spAutoFit/>
          </a:bodyPr>
          <a:lstStyle/>
          <a:p>
            <a:pPr algn="ctr">
              <a:defRPr/>
            </a:pPr>
            <a:r>
              <a:rPr lang="en-US" altLang="zh-CN" sz="1800" kern="0" dirty="0" err="1">
                <a:solidFill>
                  <a:srgbClr val="3B3837"/>
                </a:solidFill>
                <a:cs typeface="+mn-ea"/>
                <a:sym typeface="+mn-lt"/>
              </a:rPr>
              <a:t>Dissusion</a:t>
            </a:r>
            <a:endParaRPr lang="zh-CN" altLang="en-US" sz="1800" kern="0" dirty="0">
              <a:solidFill>
                <a:srgbClr val="3B3837"/>
              </a:solidFill>
              <a:cs typeface="+mn-ea"/>
              <a:sym typeface="+mn-lt"/>
            </a:endParaRPr>
          </a:p>
        </p:txBody>
      </p:sp>
      <p:sp>
        <p:nvSpPr>
          <p:cNvPr id="25" name="文本框 24">
            <a:extLst>
              <a:ext uri="{FF2B5EF4-FFF2-40B4-BE49-F238E27FC236}">
                <a16:creationId xmlns:a16="http://schemas.microsoft.com/office/drawing/2014/main" id="{6A915086-06AC-9C44-96A8-2D0E74EA9123}"/>
              </a:ext>
            </a:extLst>
          </p:cNvPr>
          <p:cNvSpPr txBox="1"/>
          <p:nvPr/>
        </p:nvSpPr>
        <p:spPr>
          <a:xfrm>
            <a:off x="262325" y="696161"/>
            <a:ext cx="8460941" cy="4255396"/>
          </a:xfrm>
          <a:prstGeom prst="rect">
            <a:avLst/>
          </a:prstGeom>
          <a:noFill/>
        </p:spPr>
        <p:txBody>
          <a:bodyPr wrap="square" rtlCol="0">
            <a:spAutoFit/>
          </a:bodyPr>
          <a:lstStyle/>
          <a:p>
            <a:pPr marL="285750" indent="-285750">
              <a:lnSpc>
                <a:spcPct val="150000"/>
              </a:lnSpc>
              <a:buFont typeface="Wingdings" pitchFamily="2" charset="2"/>
              <a:buChar char="Ø"/>
            </a:pPr>
            <a:r>
              <a:rPr kumimoji="1" lang="en-US" altLang="zh-CN" sz="1400" dirty="0">
                <a:solidFill>
                  <a:srgbClr val="595959"/>
                </a:solidFill>
              </a:rPr>
              <a:t>The results of this work inform future research that measures the amount of communication between people and their closest contacts as a marker of mental health. Considering that social networking interventions have been found to be effective in reducing disconnection between individuals with serious mental health conditions, the passive perception of mobile phone-based communication patterns could inform such technology-mediated interventions. In addition to being useful for digital interventions, mobile phone-based measures of close contact person communication may eventually become part of the assessment of mental illness treatment effectiveness.</a:t>
            </a:r>
          </a:p>
          <a:p>
            <a:pPr>
              <a:lnSpc>
                <a:spcPct val="150000"/>
              </a:lnSpc>
            </a:pPr>
            <a:endParaRPr kumimoji="1" lang="en-US" altLang="zh-CN" sz="1400" dirty="0">
              <a:solidFill>
                <a:srgbClr val="595959"/>
              </a:solidFill>
            </a:endParaRPr>
          </a:p>
          <a:p>
            <a:pPr marL="285750" indent="-285750">
              <a:lnSpc>
                <a:spcPct val="150000"/>
              </a:lnSpc>
              <a:buFont typeface="Wingdings" pitchFamily="2" charset="2"/>
              <a:buChar char="Ø"/>
            </a:pPr>
            <a:r>
              <a:rPr kumimoji="1" lang="en-US" altLang="zh-CN" sz="1400" dirty="0">
                <a:solidFill>
                  <a:srgbClr val="595959"/>
                </a:solidFill>
              </a:rPr>
              <a:t>The robustness of such models needs to be validated for a broader population. Future personal perception studies need to consider demographic data as well as objective model evaluation techniques to obtain meaningful and actionable results.</a:t>
            </a:r>
          </a:p>
          <a:p>
            <a:pPr marL="285750" indent="-285750">
              <a:lnSpc>
                <a:spcPct val="150000"/>
              </a:lnSpc>
              <a:buFont typeface="Wingdings" pitchFamily="2" charset="2"/>
              <a:buChar char="Ø"/>
            </a:pPr>
            <a:endParaRPr kumimoji="1" lang="zh-CN" altLang="en-US" sz="1400" dirty="0">
              <a:solidFill>
                <a:srgbClr val="595959"/>
              </a:solidFill>
            </a:endParaRPr>
          </a:p>
        </p:txBody>
      </p:sp>
    </p:spTree>
    <p:extLst>
      <p:ext uri="{BB962C8B-B14F-4D97-AF65-F5344CB8AC3E}">
        <p14:creationId xmlns:p14="http://schemas.microsoft.com/office/powerpoint/2010/main" val="17108444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Documents and Settings\Administrator\桌面\新建文件夹 (2)\5.15封面参考\复件 (35) 复件 4\cb961778f4b1fbd61.jp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0" y="0"/>
            <a:ext cx="9001125" cy="5063132"/>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6"/>
          <p:cNvSpPr/>
          <p:nvPr/>
        </p:nvSpPr>
        <p:spPr>
          <a:xfrm>
            <a:off x="3225587" y="2196195"/>
            <a:ext cx="2207179" cy="806714"/>
          </a:xfrm>
          <a:prstGeom prst="rect">
            <a:avLst/>
          </a:prstGeom>
        </p:spPr>
        <p:txBody>
          <a:bodyPr wrap="none" lIns="67391" tIns="33696" rIns="67391" bIns="33696">
            <a:spAutoFit/>
          </a:bodyPr>
          <a:lstStyle/>
          <a:p>
            <a:pPr algn="ctr">
              <a:defRPr/>
            </a:pPr>
            <a:r>
              <a:rPr lang="en-US" altLang="zh-CN" sz="4800" kern="0" dirty="0">
                <a:solidFill>
                  <a:srgbClr val="3B3837"/>
                </a:solidFill>
                <a:cs typeface="+mn-ea"/>
                <a:sym typeface="+mn-lt"/>
              </a:rPr>
              <a:t>Thanks</a:t>
            </a:r>
            <a:endParaRPr lang="zh-CN" altLang="en-US" sz="4800" kern="0" dirty="0">
              <a:solidFill>
                <a:srgbClr val="3B3837"/>
              </a:solidFill>
              <a:cs typeface="+mn-ea"/>
              <a:sym typeface="+mn-lt"/>
            </a:endParaRPr>
          </a:p>
        </p:txBody>
      </p:sp>
      <p:cxnSp>
        <p:nvCxnSpPr>
          <p:cNvPr id="12" name="直接连接符 11"/>
          <p:cNvCxnSpPr>
            <a:cxnSpLocks/>
          </p:cNvCxnSpPr>
          <p:nvPr/>
        </p:nvCxnSpPr>
        <p:spPr>
          <a:xfrm>
            <a:off x="3132410" y="3218933"/>
            <a:ext cx="2592288" cy="0"/>
          </a:xfrm>
          <a:prstGeom prst="line">
            <a:avLst/>
          </a:prstGeom>
          <a:ln w="15875">
            <a:solidFill>
              <a:srgbClr val="D9D9D9"/>
            </a:solidFill>
          </a:ln>
        </p:spPr>
        <p:style>
          <a:lnRef idx="1">
            <a:schemeClr val="accent1"/>
          </a:lnRef>
          <a:fillRef idx="0">
            <a:schemeClr val="accent1"/>
          </a:fillRef>
          <a:effectRef idx="0">
            <a:schemeClr val="accent1"/>
          </a:effectRef>
          <a:fontRef idx="minor">
            <a:schemeClr val="tx1"/>
          </a:fontRef>
        </p:style>
      </p:cxnSp>
      <p:sp>
        <p:nvSpPr>
          <p:cNvPr id="6" name="Rectangle 36"/>
          <p:cNvSpPr/>
          <p:nvPr/>
        </p:nvSpPr>
        <p:spPr>
          <a:xfrm>
            <a:off x="3691262" y="3074917"/>
            <a:ext cx="1275833" cy="237327"/>
          </a:xfrm>
          <a:prstGeom prst="rect">
            <a:avLst/>
          </a:prstGeom>
          <a:solidFill>
            <a:srgbClr val="F1F1F1"/>
          </a:solidFill>
        </p:spPr>
        <p:txBody>
          <a:bodyPr wrap="none" lIns="67391" tIns="33696" rIns="67391" bIns="33696">
            <a:spAutoFit/>
          </a:bodyPr>
          <a:lstStyle/>
          <a:p>
            <a:pPr algn="ctr">
              <a:defRPr/>
            </a:pPr>
            <a:r>
              <a:rPr lang="en-US" altLang="zh-CN" sz="1100" kern="0" dirty="0">
                <a:solidFill>
                  <a:srgbClr val="3B3837"/>
                </a:solidFill>
                <a:cs typeface="+mn-ea"/>
                <a:sym typeface="+mn-lt"/>
              </a:rPr>
              <a:t>Presenter: </a:t>
            </a:r>
            <a:r>
              <a:rPr lang="zh-CN" altLang="en-US" sz="1100" kern="0" dirty="0">
                <a:solidFill>
                  <a:srgbClr val="3B3837"/>
                </a:solidFill>
                <a:cs typeface="+mn-ea"/>
                <a:sym typeface="+mn-lt"/>
              </a:rPr>
              <a:t>李沛瑶</a:t>
            </a:r>
          </a:p>
        </p:txBody>
      </p:sp>
    </p:spTree>
    <p:extLst>
      <p:ext uri="{BB962C8B-B14F-4D97-AF65-F5344CB8AC3E}">
        <p14:creationId xmlns:p14="http://schemas.microsoft.com/office/powerpoint/2010/main" val="30754348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Documents and Settings\Administrator\桌面\新建文件夹 (2)\5.15封面参考\复件 (35) 复件 4\cb961778f4b1fbd61.jp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rot="10800000">
            <a:off x="0" y="-22819"/>
            <a:ext cx="9001125" cy="5063132"/>
          </a:xfrm>
          <a:prstGeom prst="rect">
            <a:avLst/>
          </a:prstGeom>
          <a:noFill/>
          <a:extLst>
            <a:ext uri="{909E8E84-426E-40DD-AFC4-6F175D3DCCD1}">
              <a14:hiddenFill xmlns:a14="http://schemas.microsoft.com/office/drawing/2010/main">
                <a:solidFill>
                  <a:srgbClr val="FFFFFF"/>
                </a:solidFill>
              </a14:hiddenFill>
            </a:ext>
          </a:extLst>
        </p:spPr>
      </p:pic>
      <p:cxnSp>
        <p:nvCxnSpPr>
          <p:cNvPr id="5" name="直接连接符 4"/>
          <p:cNvCxnSpPr>
            <a:cxnSpLocks/>
          </p:cNvCxnSpPr>
          <p:nvPr/>
        </p:nvCxnSpPr>
        <p:spPr>
          <a:xfrm>
            <a:off x="3575497" y="719956"/>
            <a:ext cx="3085305" cy="0"/>
          </a:xfrm>
          <a:prstGeom prst="line">
            <a:avLst/>
          </a:prstGeom>
          <a:ln w="19050">
            <a:solidFill>
              <a:srgbClr val="D9D9D9"/>
            </a:solidFill>
          </a:ln>
        </p:spPr>
        <p:style>
          <a:lnRef idx="1">
            <a:schemeClr val="accent1"/>
          </a:lnRef>
          <a:fillRef idx="0">
            <a:schemeClr val="accent1"/>
          </a:fillRef>
          <a:effectRef idx="0">
            <a:schemeClr val="accent1"/>
          </a:effectRef>
          <a:fontRef idx="minor">
            <a:schemeClr val="tx1"/>
          </a:fontRef>
        </p:style>
      </p:cxnSp>
      <p:sp>
        <p:nvSpPr>
          <p:cNvPr id="6" name="Rectangle 36"/>
          <p:cNvSpPr/>
          <p:nvPr/>
        </p:nvSpPr>
        <p:spPr>
          <a:xfrm>
            <a:off x="4346536" y="467591"/>
            <a:ext cx="1460179" cy="498937"/>
          </a:xfrm>
          <a:prstGeom prst="rect">
            <a:avLst/>
          </a:prstGeom>
          <a:solidFill>
            <a:srgbClr val="F6F5F5"/>
          </a:solidFill>
        </p:spPr>
        <p:txBody>
          <a:bodyPr wrap="none" lIns="67391" tIns="33696" rIns="67391" bIns="33696">
            <a:spAutoFit/>
          </a:bodyPr>
          <a:lstStyle/>
          <a:p>
            <a:pPr algn="ctr">
              <a:defRPr/>
            </a:pPr>
            <a:r>
              <a:rPr lang="en-US" altLang="zh-CN" sz="2800" kern="0" dirty="0">
                <a:solidFill>
                  <a:srgbClr val="3B3837"/>
                </a:solidFill>
                <a:cs typeface="+mn-ea"/>
                <a:sym typeface="+mn-lt"/>
              </a:rPr>
              <a:t>Catalog</a:t>
            </a:r>
            <a:endParaRPr lang="zh-CN" altLang="en-US" sz="2800" kern="0" dirty="0">
              <a:solidFill>
                <a:srgbClr val="3B3837"/>
              </a:solidFill>
              <a:cs typeface="+mn-ea"/>
              <a:sym typeface="+mn-lt"/>
            </a:endParaRPr>
          </a:p>
        </p:txBody>
      </p:sp>
      <p:sp>
        <p:nvSpPr>
          <p:cNvPr id="8" name="Rectangle 36"/>
          <p:cNvSpPr/>
          <p:nvPr/>
        </p:nvSpPr>
        <p:spPr>
          <a:xfrm>
            <a:off x="2052290" y="1763906"/>
            <a:ext cx="2160240" cy="375827"/>
          </a:xfrm>
          <a:prstGeom prst="rect">
            <a:avLst/>
          </a:prstGeom>
          <a:noFill/>
        </p:spPr>
        <p:txBody>
          <a:bodyPr wrap="square" lIns="67391" tIns="33696" rIns="67391" bIns="33696">
            <a:spAutoFit/>
          </a:bodyPr>
          <a:lstStyle/>
          <a:p>
            <a:pPr marL="285750" indent="-285750" algn="ctr">
              <a:buFont typeface="Wingdings" pitchFamily="2" charset="2"/>
              <a:buChar char="p"/>
              <a:defRPr/>
            </a:pPr>
            <a:r>
              <a:rPr lang="en-US" altLang="zh-CN" sz="2000" dirty="0"/>
              <a:t>Introduction</a:t>
            </a:r>
          </a:p>
        </p:txBody>
      </p:sp>
      <p:sp>
        <p:nvSpPr>
          <p:cNvPr id="9" name="Rectangle 36"/>
          <p:cNvSpPr/>
          <p:nvPr/>
        </p:nvSpPr>
        <p:spPr>
          <a:xfrm>
            <a:off x="2176860" y="2493916"/>
            <a:ext cx="2797273" cy="375827"/>
          </a:xfrm>
          <a:prstGeom prst="rect">
            <a:avLst/>
          </a:prstGeom>
          <a:noFill/>
        </p:spPr>
        <p:txBody>
          <a:bodyPr wrap="square" lIns="67391" tIns="33696" rIns="67391" bIns="33696">
            <a:spAutoFit/>
          </a:bodyPr>
          <a:lstStyle/>
          <a:p>
            <a:pPr marL="285750" indent="-285750">
              <a:buFont typeface="Wingdings" pitchFamily="2" charset="2"/>
              <a:buChar char="p"/>
            </a:pPr>
            <a:r>
              <a:rPr lang="en-US" altLang="zh-CN" sz="2000" dirty="0"/>
              <a:t>Methods and Data</a:t>
            </a:r>
          </a:p>
        </p:txBody>
      </p:sp>
      <p:sp>
        <p:nvSpPr>
          <p:cNvPr id="10" name="Rectangle 36"/>
          <p:cNvSpPr/>
          <p:nvPr/>
        </p:nvSpPr>
        <p:spPr>
          <a:xfrm>
            <a:off x="5076626" y="1763906"/>
            <a:ext cx="2160240" cy="375827"/>
          </a:xfrm>
          <a:prstGeom prst="rect">
            <a:avLst/>
          </a:prstGeom>
          <a:noFill/>
        </p:spPr>
        <p:txBody>
          <a:bodyPr wrap="square" lIns="67391" tIns="33696" rIns="67391" bIns="33696">
            <a:spAutoFit/>
          </a:bodyPr>
          <a:lstStyle/>
          <a:p>
            <a:pPr marL="285750" indent="-285750">
              <a:buFont typeface="Wingdings" pitchFamily="2" charset="2"/>
              <a:buChar char="p"/>
            </a:pPr>
            <a:r>
              <a:rPr lang="en-US" altLang="zh-CN" sz="2000" dirty="0"/>
              <a:t>Related Work</a:t>
            </a:r>
          </a:p>
        </p:txBody>
      </p:sp>
      <p:sp>
        <p:nvSpPr>
          <p:cNvPr id="11" name="Rectangle 36"/>
          <p:cNvSpPr/>
          <p:nvPr/>
        </p:nvSpPr>
        <p:spPr>
          <a:xfrm>
            <a:off x="5113559" y="2493915"/>
            <a:ext cx="2160240" cy="375827"/>
          </a:xfrm>
          <a:prstGeom prst="rect">
            <a:avLst/>
          </a:prstGeom>
          <a:noFill/>
        </p:spPr>
        <p:txBody>
          <a:bodyPr wrap="square" lIns="67391" tIns="33696" rIns="67391" bIns="33696">
            <a:spAutoFit/>
          </a:bodyPr>
          <a:lstStyle/>
          <a:p>
            <a:pPr marL="285750" indent="-285750">
              <a:buFont typeface="Wingdings" pitchFamily="2" charset="2"/>
              <a:buChar char="p"/>
            </a:pPr>
            <a:r>
              <a:rPr lang="en-US" altLang="zh-CN" sz="2000" dirty="0"/>
              <a:t>Results</a:t>
            </a:r>
          </a:p>
        </p:txBody>
      </p:sp>
    </p:spTree>
    <p:extLst>
      <p:ext uri="{BB962C8B-B14F-4D97-AF65-F5344CB8AC3E}">
        <p14:creationId xmlns:p14="http://schemas.microsoft.com/office/powerpoint/2010/main" val="17108444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0" y="0"/>
            <a:ext cx="9078530" cy="50006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矩形 1"/>
          <p:cNvSpPr/>
          <p:nvPr/>
        </p:nvSpPr>
        <p:spPr>
          <a:xfrm>
            <a:off x="1764258" y="1512044"/>
            <a:ext cx="5256584" cy="2448272"/>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 name="椭圆 2"/>
          <p:cNvSpPr/>
          <p:nvPr/>
        </p:nvSpPr>
        <p:spPr>
          <a:xfrm>
            <a:off x="2550720" y="2033509"/>
            <a:ext cx="1019363" cy="971708"/>
          </a:xfrm>
          <a:prstGeom prst="ellipse">
            <a:avLst/>
          </a:prstGeom>
          <a:noFill/>
          <a:ln>
            <a:solidFill>
              <a:srgbClr val="3B38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a:solidFill>
                  <a:srgbClr val="3B3837"/>
                </a:solidFill>
                <a:cs typeface="+mn-ea"/>
                <a:sym typeface="+mn-lt"/>
              </a:rPr>
              <a:t>01</a:t>
            </a:r>
            <a:endParaRPr lang="zh-CN" altLang="en-US" sz="6000" dirty="0">
              <a:solidFill>
                <a:srgbClr val="3B3837"/>
              </a:solidFill>
              <a:cs typeface="+mn-ea"/>
              <a:sym typeface="+mn-lt"/>
            </a:endParaRPr>
          </a:p>
        </p:txBody>
      </p:sp>
      <p:sp>
        <p:nvSpPr>
          <p:cNvPr id="6" name="Rectangle 36"/>
          <p:cNvSpPr/>
          <p:nvPr/>
        </p:nvSpPr>
        <p:spPr>
          <a:xfrm>
            <a:off x="3060402" y="2232124"/>
            <a:ext cx="4968552" cy="622048"/>
          </a:xfrm>
          <a:prstGeom prst="rect">
            <a:avLst/>
          </a:prstGeom>
          <a:noFill/>
        </p:spPr>
        <p:txBody>
          <a:bodyPr wrap="square" lIns="67391" tIns="33696" rIns="67391" bIns="33696">
            <a:spAutoFit/>
          </a:bodyPr>
          <a:lstStyle/>
          <a:p>
            <a:pPr algn="ctr">
              <a:defRPr/>
            </a:pPr>
            <a:r>
              <a:rPr lang="en-US" altLang="zh-CN" sz="3600" kern="0" dirty="0">
                <a:solidFill>
                  <a:srgbClr val="3B3837"/>
                </a:solidFill>
                <a:cs typeface="+mn-ea"/>
                <a:sym typeface="+mn-lt"/>
              </a:rPr>
              <a:t>Introduction</a:t>
            </a:r>
            <a:endParaRPr lang="zh-CN" altLang="en-US" sz="3600" kern="0" dirty="0">
              <a:solidFill>
                <a:srgbClr val="3B3837"/>
              </a:solidFill>
              <a:cs typeface="+mn-ea"/>
              <a:sym typeface="+mn-lt"/>
            </a:endParaRPr>
          </a:p>
        </p:txBody>
      </p:sp>
    </p:spTree>
    <p:extLst>
      <p:ext uri="{BB962C8B-B14F-4D97-AF65-F5344CB8AC3E}">
        <p14:creationId xmlns:p14="http://schemas.microsoft.com/office/powerpoint/2010/main" val="17108444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475625" y="1360824"/>
            <a:ext cx="2685655" cy="2980278"/>
            <a:chOff x="1022759" y="1388376"/>
            <a:chExt cx="3366298" cy="3055582"/>
          </a:xfrm>
        </p:grpSpPr>
        <p:sp>
          <p:nvSpPr>
            <p:cNvPr id="3" name="平行四边形 10"/>
            <p:cNvSpPr/>
            <p:nvPr/>
          </p:nvSpPr>
          <p:spPr>
            <a:xfrm flipH="1">
              <a:off x="1022760" y="3576934"/>
              <a:ext cx="3337794" cy="346509"/>
            </a:xfrm>
            <a:custGeom>
              <a:avLst/>
              <a:gdLst>
                <a:gd name="connsiteX0" fmla="*/ 0 w 2505075"/>
                <a:gd name="connsiteY0" fmla="*/ 349250 h 349250"/>
                <a:gd name="connsiteX1" fmla="*/ 658738 w 2505075"/>
                <a:gd name="connsiteY1" fmla="*/ 0 h 349250"/>
                <a:gd name="connsiteX2" fmla="*/ 2505075 w 2505075"/>
                <a:gd name="connsiteY2" fmla="*/ 0 h 349250"/>
                <a:gd name="connsiteX3" fmla="*/ 1846337 w 2505075"/>
                <a:gd name="connsiteY3" fmla="*/ 349250 h 349250"/>
                <a:gd name="connsiteX4" fmla="*/ 0 w 2505075"/>
                <a:gd name="connsiteY4" fmla="*/ 349250 h 349250"/>
                <a:gd name="connsiteX0" fmla="*/ 0 w 2495550"/>
                <a:gd name="connsiteY0" fmla="*/ 177800 h 349250"/>
                <a:gd name="connsiteX1" fmla="*/ 649213 w 2495550"/>
                <a:gd name="connsiteY1" fmla="*/ 0 h 349250"/>
                <a:gd name="connsiteX2" fmla="*/ 2495550 w 2495550"/>
                <a:gd name="connsiteY2" fmla="*/ 0 h 349250"/>
                <a:gd name="connsiteX3" fmla="*/ 1836812 w 2495550"/>
                <a:gd name="connsiteY3" fmla="*/ 349250 h 349250"/>
                <a:gd name="connsiteX4" fmla="*/ 0 w 2495550"/>
                <a:gd name="connsiteY4" fmla="*/ 177800 h 349250"/>
                <a:gd name="connsiteX0" fmla="*/ 0 w 2495550"/>
                <a:gd name="connsiteY0" fmla="*/ 177800 h 177800"/>
                <a:gd name="connsiteX1" fmla="*/ 649213 w 2495550"/>
                <a:gd name="connsiteY1" fmla="*/ 0 h 177800"/>
                <a:gd name="connsiteX2" fmla="*/ 2495550 w 2495550"/>
                <a:gd name="connsiteY2" fmla="*/ 0 h 177800"/>
                <a:gd name="connsiteX3" fmla="*/ 1798712 w 2495550"/>
                <a:gd name="connsiteY3" fmla="*/ 174625 h 177800"/>
                <a:gd name="connsiteX4" fmla="*/ 0 w 2495550"/>
                <a:gd name="connsiteY4" fmla="*/ 177800 h 177800"/>
                <a:gd name="connsiteX0" fmla="*/ 0 w 2495550"/>
                <a:gd name="connsiteY0" fmla="*/ 177800 h 196850"/>
                <a:gd name="connsiteX1" fmla="*/ 649213 w 2495550"/>
                <a:gd name="connsiteY1" fmla="*/ 0 h 196850"/>
                <a:gd name="connsiteX2" fmla="*/ 2495550 w 2495550"/>
                <a:gd name="connsiteY2" fmla="*/ 0 h 196850"/>
                <a:gd name="connsiteX3" fmla="*/ 1865387 w 2495550"/>
                <a:gd name="connsiteY3" fmla="*/ 196850 h 196850"/>
                <a:gd name="connsiteX4" fmla="*/ 0 w 2495550"/>
                <a:gd name="connsiteY4" fmla="*/ 177800 h 196850"/>
                <a:gd name="connsiteX0" fmla="*/ 0 w 2501900"/>
                <a:gd name="connsiteY0" fmla="*/ 177800 h 196850"/>
                <a:gd name="connsiteX1" fmla="*/ 649213 w 2501900"/>
                <a:gd name="connsiteY1" fmla="*/ 0 h 196850"/>
                <a:gd name="connsiteX2" fmla="*/ 2501900 w 2501900"/>
                <a:gd name="connsiteY2" fmla="*/ 0 h 196850"/>
                <a:gd name="connsiteX3" fmla="*/ 1865387 w 2501900"/>
                <a:gd name="connsiteY3" fmla="*/ 196850 h 196850"/>
                <a:gd name="connsiteX4" fmla="*/ 0 w 2501900"/>
                <a:gd name="connsiteY4" fmla="*/ 177800 h 196850"/>
                <a:gd name="connsiteX0" fmla="*/ 0 w 2501900"/>
                <a:gd name="connsiteY0" fmla="*/ 196850 h 215900"/>
                <a:gd name="connsiteX1" fmla="*/ 722238 w 2501900"/>
                <a:gd name="connsiteY1" fmla="*/ 0 h 215900"/>
                <a:gd name="connsiteX2" fmla="*/ 2501900 w 2501900"/>
                <a:gd name="connsiteY2" fmla="*/ 19050 h 215900"/>
                <a:gd name="connsiteX3" fmla="*/ 1865387 w 2501900"/>
                <a:gd name="connsiteY3" fmla="*/ 215900 h 215900"/>
                <a:gd name="connsiteX4" fmla="*/ 0 w 2501900"/>
                <a:gd name="connsiteY4" fmla="*/ 196850 h 215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1900" h="215900">
                  <a:moveTo>
                    <a:pt x="0" y="196850"/>
                  </a:moveTo>
                  <a:lnTo>
                    <a:pt x="722238" y="0"/>
                  </a:lnTo>
                  <a:lnTo>
                    <a:pt x="2501900" y="19050"/>
                  </a:lnTo>
                  <a:lnTo>
                    <a:pt x="1865387" y="215900"/>
                  </a:lnTo>
                  <a:lnTo>
                    <a:pt x="0" y="196850"/>
                  </a:ln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84648" tIns="42325" rIns="84648" bIns="42325" anchor="ctr"/>
            <a:lstStyle/>
            <a:p>
              <a:pPr algn="ctr">
                <a:defRPr/>
              </a:pPr>
              <a:endParaRPr lang="zh-CN" altLang="en-US" sz="2351" dirty="0">
                <a:cs typeface="+mn-ea"/>
                <a:sym typeface="+mn-lt"/>
              </a:endParaRPr>
            </a:p>
          </p:txBody>
        </p:sp>
        <p:sp>
          <p:nvSpPr>
            <p:cNvPr id="4" name="平行四边形 10"/>
            <p:cNvSpPr/>
            <p:nvPr/>
          </p:nvSpPr>
          <p:spPr>
            <a:xfrm flipH="1">
              <a:off x="1022760" y="1904388"/>
              <a:ext cx="3337794" cy="346509"/>
            </a:xfrm>
            <a:custGeom>
              <a:avLst/>
              <a:gdLst>
                <a:gd name="connsiteX0" fmla="*/ 0 w 2505075"/>
                <a:gd name="connsiteY0" fmla="*/ 349250 h 349250"/>
                <a:gd name="connsiteX1" fmla="*/ 658738 w 2505075"/>
                <a:gd name="connsiteY1" fmla="*/ 0 h 349250"/>
                <a:gd name="connsiteX2" fmla="*/ 2505075 w 2505075"/>
                <a:gd name="connsiteY2" fmla="*/ 0 h 349250"/>
                <a:gd name="connsiteX3" fmla="*/ 1846337 w 2505075"/>
                <a:gd name="connsiteY3" fmla="*/ 349250 h 349250"/>
                <a:gd name="connsiteX4" fmla="*/ 0 w 2505075"/>
                <a:gd name="connsiteY4" fmla="*/ 349250 h 349250"/>
                <a:gd name="connsiteX0" fmla="*/ 0 w 2495550"/>
                <a:gd name="connsiteY0" fmla="*/ 177800 h 349250"/>
                <a:gd name="connsiteX1" fmla="*/ 649213 w 2495550"/>
                <a:gd name="connsiteY1" fmla="*/ 0 h 349250"/>
                <a:gd name="connsiteX2" fmla="*/ 2495550 w 2495550"/>
                <a:gd name="connsiteY2" fmla="*/ 0 h 349250"/>
                <a:gd name="connsiteX3" fmla="*/ 1836812 w 2495550"/>
                <a:gd name="connsiteY3" fmla="*/ 349250 h 349250"/>
                <a:gd name="connsiteX4" fmla="*/ 0 w 2495550"/>
                <a:gd name="connsiteY4" fmla="*/ 177800 h 349250"/>
                <a:gd name="connsiteX0" fmla="*/ 0 w 2495550"/>
                <a:gd name="connsiteY0" fmla="*/ 177800 h 177800"/>
                <a:gd name="connsiteX1" fmla="*/ 649213 w 2495550"/>
                <a:gd name="connsiteY1" fmla="*/ 0 h 177800"/>
                <a:gd name="connsiteX2" fmla="*/ 2495550 w 2495550"/>
                <a:gd name="connsiteY2" fmla="*/ 0 h 177800"/>
                <a:gd name="connsiteX3" fmla="*/ 1798712 w 2495550"/>
                <a:gd name="connsiteY3" fmla="*/ 174625 h 177800"/>
                <a:gd name="connsiteX4" fmla="*/ 0 w 2495550"/>
                <a:gd name="connsiteY4" fmla="*/ 177800 h 177800"/>
                <a:gd name="connsiteX0" fmla="*/ 0 w 2495550"/>
                <a:gd name="connsiteY0" fmla="*/ 177800 h 196850"/>
                <a:gd name="connsiteX1" fmla="*/ 649213 w 2495550"/>
                <a:gd name="connsiteY1" fmla="*/ 0 h 196850"/>
                <a:gd name="connsiteX2" fmla="*/ 2495550 w 2495550"/>
                <a:gd name="connsiteY2" fmla="*/ 0 h 196850"/>
                <a:gd name="connsiteX3" fmla="*/ 1865387 w 2495550"/>
                <a:gd name="connsiteY3" fmla="*/ 196850 h 196850"/>
                <a:gd name="connsiteX4" fmla="*/ 0 w 2495550"/>
                <a:gd name="connsiteY4" fmla="*/ 177800 h 196850"/>
                <a:gd name="connsiteX0" fmla="*/ 0 w 2501900"/>
                <a:gd name="connsiteY0" fmla="*/ 177800 h 196850"/>
                <a:gd name="connsiteX1" fmla="*/ 649213 w 2501900"/>
                <a:gd name="connsiteY1" fmla="*/ 0 h 196850"/>
                <a:gd name="connsiteX2" fmla="*/ 2501900 w 2501900"/>
                <a:gd name="connsiteY2" fmla="*/ 0 h 196850"/>
                <a:gd name="connsiteX3" fmla="*/ 1865387 w 2501900"/>
                <a:gd name="connsiteY3" fmla="*/ 196850 h 196850"/>
                <a:gd name="connsiteX4" fmla="*/ 0 w 2501900"/>
                <a:gd name="connsiteY4" fmla="*/ 177800 h 196850"/>
                <a:gd name="connsiteX0" fmla="*/ 0 w 2501900"/>
                <a:gd name="connsiteY0" fmla="*/ 196850 h 215900"/>
                <a:gd name="connsiteX1" fmla="*/ 722238 w 2501900"/>
                <a:gd name="connsiteY1" fmla="*/ 0 h 215900"/>
                <a:gd name="connsiteX2" fmla="*/ 2501900 w 2501900"/>
                <a:gd name="connsiteY2" fmla="*/ 19050 h 215900"/>
                <a:gd name="connsiteX3" fmla="*/ 1865387 w 2501900"/>
                <a:gd name="connsiteY3" fmla="*/ 215900 h 215900"/>
                <a:gd name="connsiteX4" fmla="*/ 0 w 2501900"/>
                <a:gd name="connsiteY4" fmla="*/ 196850 h 215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1900" h="215900">
                  <a:moveTo>
                    <a:pt x="0" y="196850"/>
                  </a:moveTo>
                  <a:lnTo>
                    <a:pt x="722238" y="0"/>
                  </a:lnTo>
                  <a:lnTo>
                    <a:pt x="2501900" y="19050"/>
                  </a:lnTo>
                  <a:lnTo>
                    <a:pt x="1865387" y="215900"/>
                  </a:lnTo>
                  <a:lnTo>
                    <a:pt x="0" y="196850"/>
                  </a:ln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84648" tIns="42325" rIns="84648" bIns="42325" anchor="ctr"/>
            <a:lstStyle/>
            <a:p>
              <a:pPr algn="ctr">
                <a:defRPr/>
              </a:pPr>
              <a:endParaRPr lang="zh-CN" altLang="en-US" sz="2351" dirty="0">
                <a:cs typeface="+mn-ea"/>
                <a:sym typeface="+mn-lt"/>
              </a:endParaRPr>
            </a:p>
          </p:txBody>
        </p:sp>
        <p:sp>
          <p:nvSpPr>
            <p:cNvPr id="5" name="平行四边形 10"/>
            <p:cNvSpPr/>
            <p:nvPr/>
          </p:nvSpPr>
          <p:spPr>
            <a:xfrm flipH="1">
              <a:off x="1022760" y="2739912"/>
              <a:ext cx="3337794" cy="346509"/>
            </a:xfrm>
            <a:custGeom>
              <a:avLst/>
              <a:gdLst>
                <a:gd name="connsiteX0" fmla="*/ 0 w 2505075"/>
                <a:gd name="connsiteY0" fmla="*/ 349250 h 349250"/>
                <a:gd name="connsiteX1" fmla="*/ 658738 w 2505075"/>
                <a:gd name="connsiteY1" fmla="*/ 0 h 349250"/>
                <a:gd name="connsiteX2" fmla="*/ 2505075 w 2505075"/>
                <a:gd name="connsiteY2" fmla="*/ 0 h 349250"/>
                <a:gd name="connsiteX3" fmla="*/ 1846337 w 2505075"/>
                <a:gd name="connsiteY3" fmla="*/ 349250 h 349250"/>
                <a:gd name="connsiteX4" fmla="*/ 0 w 2505075"/>
                <a:gd name="connsiteY4" fmla="*/ 349250 h 349250"/>
                <a:gd name="connsiteX0" fmla="*/ 0 w 2495550"/>
                <a:gd name="connsiteY0" fmla="*/ 177800 h 349250"/>
                <a:gd name="connsiteX1" fmla="*/ 649213 w 2495550"/>
                <a:gd name="connsiteY1" fmla="*/ 0 h 349250"/>
                <a:gd name="connsiteX2" fmla="*/ 2495550 w 2495550"/>
                <a:gd name="connsiteY2" fmla="*/ 0 h 349250"/>
                <a:gd name="connsiteX3" fmla="*/ 1836812 w 2495550"/>
                <a:gd name="connsiteY3" fmla="*/ 349250 h 349250"/>
                <a:gd name="connsiteX4" fmla="*/ 0 w 2495550"/>
                <a:gd name="connsiteY4" fmla="*/ 177800 h 349250"/>
                <a:gd name="connsiteX0" fmla="*/ 0 w 2495550"/>
                <a:gd name="connsiteY0" fmla="*/ 177800 h 177800"/>
                <a:gd name="connsiteX1" fmla="*/ 649213 w 2495550"/>
                <a:gd name="connsiteY1" fmla="*/ 0 h 177800"/>
                <a:gd name="connsiteX2" fmla="*/ 2495550 w 2495550"/>
                <a:gd name="connsiteY2" fmla="*/ 0 h 177800"/>
                <a:gd name="connsiteX3" fmla="*/ 1798712 w 2495550"/>
                <a:gd name="connsiteY3" fmla="*/ 174625 h 177800"/>
                <a:gd name="connsiteX4" fmla="*/ 0 w 2495550"/>
                <a:gd name="connsiteY4" fmla="*/ 177800 h 177800"/>
                <a:gd name="connsiteX0" fmla="*/ 0 w 2495550"/>
                <a:gd name="connsiteY0" fmla="*/ 177800 h 196850"/>
                <a:gd name="connsiteX1" fmla="*/ 649213 w 2495550"/>
                <a:gd name="connsiteY1" fmla="*/ 0 h 196850"/>
                <a:gd name="connsiteX2" fmla="*/ 2495550 w 2495550"/>
                <a:gd name="connsiteY2" fmla="*/ 0 h 196850"/>
                <a:gd name="connsiteX3" fmla="*/ 1865387 w 2495550"/>
                <a:gd name="connsiteY3" fmla="*/ 196850 h 196850"/>
                <a:gd name="connsiteX4" fmla="*/ 0 w 2495550"/>
                <a:gd name="connsiteY4" fmla="*/ 177800 h 196850"/>
                <a:gd name="connsiteX0" fmla="*/ 0 w 2501900"/>
                <a:gd name="connsiteY0" fmla="*/ 177800 h 196850"/>
                <a:gd name="connsiteX1" fmla="*/ 649213 w 2501900"/>
                <a:gd name="connsiteY1" fmla="*/ 0 h 196850"/>
                <a:gd name="connsiteX2" fmla="*/ 2501900 w 2501900"/>
                <a:gd name="connsiteY2" fmla="*/ 0 h 196850"/>
                <a:gd name="connsiteX3" fmla="*/ 1865387 w 2501900"/>
                <a:gd name="connsiteY3" fmla="*/ 196850 h 196850"/>
                <a:gd name="connsiteX4" fmla="*/ 0 w 2501900"/>
                <a:gd name="connsiteY4" fmla="*/ 177800 h 196850"/>
                <a:gd name="connsiteX0" fmla="*/ 0 w 2501900"/>
                <a:gd name="connsiteY0" fmla="*/ 196850 h 215900"/>
                <a:gd name="connsiteX1" fmla="*/ 722238 w 2501900"/>
                <a:gd name="connsiteY1" fmla="*/ 0 h 215900"/>
                <a:gd name="connsiteX2" fmla="*/ 2501900 w 2501900"/>
                <a:gd name="connsiteY2" fmla="*/ 19050 h 215900"/>
                <a:gd name="connsiteX3" fmla="*/ 1865387 w 2501900"/>
                <a:gd name="connsiteY3" fmla="*/ 215900 h 215900"/>
                <a:gd name="connsiteX4" fmla="*/ 0 w 2501900"/>
                <a:gd name="connsiteY4" fmla="*/ 196850 h 215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1900" h="215900">
                  <a:moveTo>
                    <a:pt x="0" y="196850"/>
                  </a:moveTo>
                  <a:lnTo>
                    <a:pt x="722238" y="0"/>
                  </a:lnTo>
                  <a:lnTo>
                    <a:pt x="2501900" y="19050"/>
                  </a:lnTo>
                  <a:lnTo>
                    <a:pt x="1865387" y="215900"/>
                  </a:lnTo>
                  <a:lnTo>
                    <a:pt x="0" y="196850"/>
                  </a:ln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84648" tIns="42325" rIns="84648" bIns="42325" anchor="ctr"/>
            <a:lstStyle/>
            <a:p>
              <a:pPr algn="ctr">
                <a:defRPr/>
              </a:pPr>
              <a:endParaRPr lang="zh-CN" altLang="en-US" sz="2351" dirty="0">
                <a:cs typeface="+mn-ea"/>
                <a:sym typeface="+mn-lt"/>
              </a:endParaRPr>
            </a:p>
          </p:txBody>
        </p:sp>
        <p:sp>
          <p:nvSpPr>
            <p:cNvPr id="6" name="矩形 5"/>
            <p:cNvSpPr/>
            <p:nvPr/>
          </p:nvSpPr>
          <p:spPr>
            <a:xfrm>
              <a:off x="1504301" y="3056421"/>
              <a:ext cx="2868254" cy="550514"/>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84648" tIns="42325" rIns="84648" bIns="42325" anchor="ctr"/>
            <a:lstStyle/>
            <a:p>
              <a:pPr algn="ctr">
                <a:defRPr/>
              </a:pPr>
              <a:r>
                <a:rPr lang="en-US" altLang="zh-CN" sz="2351" dirty="0">
                  <a:cs typeface="+mn-ea"/>
                  <a:sym typeface="+mn-lt"/>
                </a:rPr>
                <a:t>Previous work</a:t>
              </a:r>
              <a:endParaRPr lang="zh-CN" altLang="en-US" sz="2351" dirty="0">
                <a:cs typeface="+mn-ea"/>
                <a:sym typeface="+mn-lt"/>
              </a:endParaRPr>
            </a:p>
          </p:txBody>
        </p:sp>
        <p:sp>
          <p:nvSpPr>
            <p:cNvPr id="7" name="矩形 6"/>
            <p:cNvSpPr/>
            <p:nvPr/>
          </p:nvSpPr>
          <p:spPr>
            <a:xfrm>
              <a:off x="1504301" y="2219397"/>
              <a:ext cx="2868254" cy="55201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84648" tIns="42325" rIns="84648" bIns="42325" anchor="ctr"/>
            <a:lstStyle/>
            <a:p>
              <a:pPr algn="ctr">
                <a:defRPr/>
              </a:pPr>
              <a:r>
                <a:rPr lang="en-US" altLang="zh-CN" sz="2351" dirty="0">
                  <a:cs typeface="+mn-ea"/>
                  <a:sym typeface="+mn-lt"/>
                </a:rPr>
                <a:t>Background</a:t>
              </a:r>
              <a:endParaRPr lang="zh-CN" altLang="en-US" sz="2351" dirty="0">
                <a:cs typeface="+mn-ea"/>
                <a:sym typeface="+mn-lt"/>
              </a:endParaRPr>
            </a:p>
          </p:txBody>
        </p:sp>
        <p:sp>
          <p:nvSpPr>
            <p:cNvPr id="8" name="任意多边形 7"/>
            <p:cNvSpPr/>
            <p:nvPr/>
          </p:nvSpPr>
          <p:spPr>
            <a:xfrm>
              <a:off x="1022759" y="1740884"/>
              <a:ext cx="3366298" cy="499513"/>
            </a:xfrm>
            <a:custGeom>
              <a:avLst/>
              <a:gdLst>
                <a:gd name="connsiteX0" fmla="*/ 1587500 w 2540000"/>
                <a:gd name="connsiteY0" fmla="*/ 0 h 355600"/>
                <a:gd name="connsiteX1" fmla="*/ 2540000 w 2540000"/>
                <a:gd name="connsiteY1" fmla="*/ 355600 h 355600"/>
                <a:gd name="connsiteX2" fmla="*/ 609600 w 2540000"/>
                <a:gd name="connsiteY2" fmla="*/ 342900 h 355600"/>
                <a:gd name="connsiteX3" fmla="*/ 0 w 2540000"/>
                <a:gd name="connsiteY3" fmla="*/ 152400 h 355600"/>
                <a:gd name="connsiteX4" fmla="*/ 1701800 w 2540000"/>
                <a:gd name="connsiteY4" fmla="*/ 25400 h 355600"/>
                <a:gd name="connsiteX5" fmla="*/ 1701800 w 2540000"/>
                <a:gd name="connsiteY5" fmla="*/ 25400 h 355600"/>
                <a:gd name="connsiteX6" fmla="*/ 1701800 w 2540000"/>
                <a:gd name="connsiteY6" fmla="*/ 25400 h 355600"/>
                <a:gd name="connsiteX0" fmla="*/ 1492250 w 2540000"/>
                <a:gd name="connsiteY0" fmla="*/ 19050 h 330200"/>
                <a:gd name="connsiteX1" fmla="*/ 2540000 w 2540000"/>
                <a:gd name="connsiteY1" fmla="*/ 330200 h 330200"/>
                <a:gd name="connsiteX2" fmla="*/ 609600 w 2540000"/>
                <a:gd name="connsiteY2" fmla="*/ 317500 h 330200"/>
                <a:gd name="connsiteX3" fmla="*/ 0 w 2540000"/>
                <a:gd name="connsiteY3" fmla="*/ 127000 h 330200"/>
                <a:gd name="connsiteX4" fmla="*/ 1701800 w 2540000"/>
                <a:gd name="connsiteY4" fmla="*/ 0 h 330200"/>
                <a:gd name="connsiteX5" fmla="*/ 1701800 w 2540000"/>
                <a:gd name="connsiteY5" fmla="*/ 0 h 330200"/>
                <a:gd name="connsiteX6" fmla="*/ 1701800 w 2540000"/>
                <a:gd name="connsiteY6" fmla="*/ 0 h 330200"/>
                <a:gd name="connsiteX0" fmla="*/ 1492250 w 2540000"/>
                <a:gd name="connsiteY0" fmla="*/ 19050 h 330200"/>
                <a:gd name="connsiteX1" fmla="*/ 2540000 w 2540000"/>
                <a:gd name="connsiteY1" fmla="*/ 330200 h 330200"/>
                <a:gd name="connsiteX2" fmla="*/ 609600 w 2540000"/>
                <a:gd name="connsiteY2" fmla="*/ 317500 h 330200"/>
                <a:gd name="connsiteX3" fmla="*/ 0 w 2540000"/>
                <a:gd name="connsiteY3" fmla="*/ 127000 h 330200"/>
                <a:gd name="connsiteX4" fmla="*/ 1701800 w 2540000"/>
                <a:gd name="connsiteY4" fmla="*/ 0 h 330200"/>
                <a:gd name="connsiteX5" fmla="*/ 1701800 w 2540000"/>
                <a:gd name="connsiteY5" fmla="*/ 0 h 330200"/>
                <a:gd name="connsiteX6" fmla="*/ 1504950 w 2540000"/>
                <a:gd name="connsiteY6" fmla="*/ 25400 h 330200"/>
                <a:gd name="connsiteX0" fmla="*/ 1492250 w 2540000"/>
                <a:gd name="connsiteY0" fmla="*/ 19050 h 330200"/>
                <a:gd name="connsiteX1" fmla="*/ 2540000 w 2540000"/>
                <a:gd name="connsiteY1" fmla="*/ 330200 h 330200"/>
                <a:gd name="connsiteX2" fmla="*/ 609600 w 2540000"/>
                <a:gd name="connsiteY2" fmla="*/ 317500 h 330200"/>
                <a:gd name="connsiteX3" fmla="*/ 0 w 2540000"/>
                <a:gd name="connsiteY3" fmla="*/ 127000 h 330200"/>
                <a:gd name="connsiteX4" fmla="*/ 1701800 w 2540000"/>
                <a:gd name="connsiteY4" fmla="*/ 0 h 330200"/>
                <a:gd name="connsiteX5" fmla="*/ 1504950 w 2540000"/>
                <a:gd name="connsiteY5" fmla="*/ 25400 h 330200"/>
                <a:gd name="connsiteX0" fmla="*/ 1492250 w 2540000"/>
                <a:gd name="connsiteY0" fmla="*/ 0 h 311150"/>
                <a:gd name="connsiteX1" fmla="*/ 2540000 w 2540000"/>
                <a:gd name="connsiteY1" fmla="*/ 311150 h 311150"/>
                <a:gd name="connsiteX2" fmla="*/ 609600 w 2540000"/>
                <a:gd name="connsiteY2" fmla="*/ 298450 h 311150"/>
                <a:gd name="connsiteX3" fmla="*/ 0 w 2540000"/>
                <a:gd name="connsiteY3" fmla="*/ 107950 h 311150"/>
                <a:gd name="connsiteX4" fmla="*/ 1504950 w 2540000"/>
                <a:gd name="connsiteY4" fmla="*/ 6350 h 311150"/>
                <a:gd name="connsiteX0" fmla="*/ 1479550 w 2527300"/>
                <a:gd name="connsiteY0" fmla="*/ 0 h 311150"/>
                <a:gd name="connsiteX1" fmla="*/ 2527300 w 2527300"/>
                <a:gd name="connsiteY1" fmla="*/ 311150 h 311150"/>
                <a:gd name="connsiteX2" fmla="*/ 596900 w 2527300"/>
                <a:gd name="connsiteY2" fmla="*/ 298450 h 311150"/>
                <a:gd name="connsiteX3" fmla="*/ 0 w 2527300"/>
                <a:gd name="connsiteY3" fmla="*/ 114300 h 311150"/>
                <a:gd name="connsiteX4" fmla="*/ 1492250 w 2527300"/>
                <a:gd name="connsiteY4" fmla="*/ 6350 h 311150"/>
                <a:gd name="connsiteX0" fmla="*/ 1479550 w 2527300"/>
                <a:gd name="connsiteY0" fmla="*/ 0 h 311150"/>
                <a:gd name="connsiteX1" fmla="*/ 2527300 w 2527300"/>
                <a:gd name="connsiteY1" fmla="*/ 311150 h 311150"/>
                <a:gd name="connsiteX2" fmla="*/ 596900 w 2527300"/>
                <a:gd name="connsiteY2" fmla="*/ 298450 h 311150"/>
                <a:gd name="connsiteX3" fmla="*/ 0 w 2527300"/>
                <a:gd name="connsiteY3" fmla="*/ 114300 h 311150"/>
                <a:gd name="connsiteX4" fmla="*/ 1492250 w 2527300"/>
                <a:gd name="connsiteY4" fmla="*/ 6350 h 311150"/>
                <a:gd name="connsiteX5" fmla="*/ 1479550 w 2527300"/>
                <a:gd name="connsiteY5" fmla="*/ 0 h 311150"/>
                <a:gd name="connsiteX0" fmla="*/ 0 w 2527300"/>
                <a:gd name="connsiteY0" fmla="*/ 114300 h 311150"/>
                <a:gd name="connsiteX1" fmla="*/ 1492250 w 2527300"/>
                <a:gd name="connsiteY1" fmla="*/ 6350 h 311150"/>
                <a:gd name="connsiteX2" fmla="*/ 1479550 w 2527300"/>
                <a:gd name="connsiteY2" fmla="*/ 0 h 311150"/>
                <a:gd name="connsiteX3" fmla="*/ 2527300 w 2527300"/>
                <a:gd name="connsiteY3" fmla="*/ 311150 h 311150"/>
                <a:gd name="connsiteX4" fmla="*/ 596900 w 2527300"/>
                <a:gd name="connsiteY4" fmla="*/ 298450 h 311150"/>
                <a:gd name="connsiteX5" fmla="*/ 91440 w 2527300"/>
                <a:gd name="connsiteY5" fmla="*/ 205740 h 311150"/>
                <a:gd name="connsiteX0" fmla="*/ 0 w 2527300"/>
                <a:gd name="connsiteY0" fmla="*/ 114300 h 311150"/>
                <a:gd name="connsiteX1" fmla="*/ 1492250 w 2527300"/>
                <a:gd name="connsiteY1" fmla="*/ 6350 h 311150"/>
                <a:gd name="connsiteX2" fmla="*/ 1479550 w 2527300"/>
                <a:gd name="connsiteY2" fmla="*/ 0 h 311150"/>
                <a:gd name="connsiteX3" fmla="*/ 2527300 w 2527300"/>
                <a:gd name="connsiteY3" fmla="*/ 311150 h 311150"/>
                <a:gd name="connsiteX4" fmla="*/ 596900 w 2527300"/>
                <a:gd name="connsiteY4" fmla="*/ 298450 h 311150"/>
                <a:gd name="connsiteX5" fmla="*/ 21590 w 2527300"/>
                <a:gd name="connsiteY5" fmla="*/ 135890 h 311150"/>
                <a:gd name="connsiteX0" fmla="*/ 0 w 2517775"/>
                <a:gd name="connsiteY0" fmla="*/ 114300 h 311150"/>
                <a:gd name="connsiteX1" fmla="*/ 1482725 w 2517775"/>
                <a:gd name="connsiteY1" fmla="*/ 6350 h 311150"/>
                <a:gd name="connsiteX2" fmla="*/ 1470025 w 2517775"/>
                <a:gd name="connsiteY2" fmla="*/ 0 h 311150"/>
                <a:gd name="connsiteX3" fmla="*/ 2517775 w 2517775"/>
                <a:gd name="connsiteY3" fmla="*/ 311150 h 311150"/>
                <a:gd name="connsiteX4" fmla="*/ 587375 w 2517775"/>
                <a:gd name="connsiteY4" fmla="*/ 298450 h 311150"/>
                <a:gd name="connsiteX5" fmla="*/ 12065 w 2517775"/>
                <a:gd name="connsiteY5" fmla="*/ 135890 h 311150"/>
                <a:gd name="connsiteX0" fmla="*/ 0 w 2517775"/>
                <a:gd name="connsiteY0" fmla="*/ 114300 h 311150"/>
                <a:gd name="connsiteX1" fmla="*/ 1482725 w 2517775"/>
                <a:gd name="connsiteY1" fmla="*/ 6350 h 311150"/>
                <a:gd name="connsiteX2" fmla="*/ 1470025 w 2517775"/>
                <a:gd name="connsiteY2" fmla="*/ 0 h 311150"/>
                <a:gd name="connsiteX3" fmla="*/ 2517775 w 2517775"/>
                <a:gd name="connsiteY3" fmla="*/ 311150 h 311150"/>
                <a:gd name="connsiteX4" fmla="*/ 587375 w 2517775"/>
                <a:gd name="connsiteY4" fmla="*/ 298450 h 311150"/>
                <a:gd name="connsiteX5" fmla="*/ 2540 w 2517775"/>
                <a:gd name="connsiteY5" fmla="*/ 119221 h 311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17775" h="311150">
                  <a:moveTo>
                    <a:pt x="0" y="114300"/>
                  </a:moveTo>
                  <a:lnTo>
                    <a:pt x="1482725" y="6350"/>
                  </a:lnTo>
                  <a:lnTo>
                    <a:pt x="1470025" y="0"/>
                  </a:lnTo>
                  <a:lnTo>
                    <a:pt x="2517775" y="311150"/>
                  </a:lnTo>
                  <a:lnTo>
                    <a:pt x="587375" y="298450"/>
                  </a:lnTo>
                  <a:lnTo>
                    <a:pt x="2540" y="119221"/>
                  </a:ln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lIns="84648" tIns="42325" rIns="84648" bIns="42325" anchor="ctr"/>
            <a:lstStyle/>
            <a:p>
              <a:pPr algn="ctr">
                <a:defRPr/>
              </a:pPr>
              <a:endParaRPr lang="zh-CN" altLang="en-US" sz="2351" dirty="0">
                <a:cs typeface="+mn-ea"/>
                <a:sym typeface="+mn-lt"/>
              </a:endParaRPr>
            </a:p>
          </p:txBody>
        </p:sp>
        <p:sp>
          <p:nvSpPr>
            <p:cNvPr id="9" name="矩形 8"/>
            <p:cNvSpPr/>
            <p:nvPr/>
          </p:nvSpPr>
          <p:spPr>
            <a:xfrm>
              <a:off x="1504301" y="1388376"/>
              <a:ext cx="2868254" cy="550514"/>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84648" tIns="42325" rIns="84648" bIns="42325" anchor="ctr"/>
            <a:lstStyle/>
            <a:p>
              <a:pPr algn="ctr">
                <a:defRPr/>
              </a:pPr>
              <a:r>
                <a:rPr lang="en-US" altLang="zh-CN" sz="2351" dirty="0">
                  <a:cs typeface="+mn-ea"/>
                  <a:sym typeface="+mn-lt"/>
                </a:rPr>
                <a:t>Global Goals</a:t>
              </a:r>
              <a:endParaRPr lang="zh-CN" altLang="en-US" sz="2351" dirty="0">
                <a:cs typeface="+mn-ea"/>
                <a:sym typeface="+mn-lt"/>
              </a:endParaRPr>
            </a:p>
          </p:txBody>
        </p:sp>
        <p:sp>
          <p:nvSpPr>
            <p:cNvPr id="10" name="矩形 9"/>
            <p:cNvSpPr/>
            <p:nvPr/>
          </p:nvSpPr>
          <p:spPr>
            <a:xfrm>
              <a:off x="1504301" y="3891942"/>
              <a:ext cx="2868254" cy="55201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84648" tIns="42325" rIns="84648" bIns="42325" anchor="ctr"/>
            <a:lstStyle/>
            <a:p>
              <a:pPr algn="ctr">
                <a:defRPr/>
              </a:pPr>
              <a:r>
                <a:rPr lang="en-US" altLang="zh-CN" sz="2351" dirty="0">
                  <a:cs typeface="+mn-ea"/>
                  <a:sym typeface="+mn-lt"/>
                </a:rPr>
                <a:t>Improvements</a:t>
              </a:r>
              <a:endParaRPr lang="zh-CN" altLang="en-US" sz="2351" dirty="0">
                <a:cs typeface="+mn-ea"/>
                <a:sym typeface="+mn-lt"/>
              </a:endParaRPr>
            </a:p>
          </p:txBody>
        </p:sp>
        <p:sp>
          <p:nvSpPr>
            <p:cNvPr id="11" name="矩形 10"/>
            <p:cNvSpPr/>
            <p:nvPr/>
          </p:nvSpPr>
          <p:spPr>
            <a:xfrm>
              <a:off x="1022759" y="3056421"/>
              <a:ext cx="481542" cy="550514"/>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84648" tIns="42325" rIns="84648" bIns="42325" anchor="ctr"/>
            <a:lstStyle/>
            <a:p>
              <a:pPr algn="ctr">
                <a:defRPr/>
              </a:pPr>
              <a:r>
                <a:rPr lang="en-US" altLang="zh-CN" sz="2548" dirty="0">
                  <a:cs typeface="+mn-ea"/>
                  <a:sym typeface="+mn-lt"/>
                </a:rPr>
                <a:t>C</a:t>
              </a:r>
              <a:endParaRPr lang="zh-CN" altLang="en-US" sz="2548" dirty="0">
                <a:cs typeface="+mn-ea"/>
                <a:sym typeface="+mn-lt"/>
              </a:endParaRPr>
            </a:p>
          </p:txBody>
        </p:sp>
        <p:sp>
          <p:nvSpPr>
            <p:cNvPr id="12" name="矩形 11"/>
            <p:cNvSpPr/>
            <p:nvPr/>
          </p:nvSpPr>
          <p:spPr>
            <a:xfrm>
              <a:off x="1022759" y="2219397"/>
              <a:ext cx="481542" cy="55201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84648" tIns="42325" rIns="84648" bIns="42325" anchor="ctr"/>
            <a:lstStyle/>
            <a:p>
              <a:pPr algn="ctr">
                <a:defRPr/>
              </a:pPr>
              <a:r>
                <a:rPr lang="en-US" altLang="zh-CN" sz="2548" dirty="0">
                  <a:cs typeface="+mn-ea"/>
                  <a:sym typeface="+mn-lt"/>
                </a:rPr>
                <a:t>B</a:t>
              </a:r>
              <a:endParaRPr lang="zh-CN" altLang="en-US" sz="2548" dirty="0">
                <a:cs typeface="+mn-ea"/>
                <a:sym typeface="+mn-lt"/>
              </a:endParaRPr>
            </a:p>
          </p:txBody>
        </p:sp>
        <p:sp>
          <p:nvSpPr>
            <p:cNvPr id="13" name="矩形 12"/>
            <p:cNvSpPr/>
            <p:nvPr/>
          </p:nvSpPr>
          <p:spPr>
            <a:xfrm>
              <a:off x="1022759" y="1388376"/>
              <a:ext cx="481542" cy="550514"/>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84648" tIns="42325" rIns="84648" bIns="42325" anchor="ctr"/>
            <a:lstStyle/>
            <a:p>
              <a:pPr algn="ctr">
                <a:defRPr/>
              </a:pPr>
              <a:r>
                <a:rPr lang="en-US" altLang="zh-CN" sz="2548" dirty="0">
                  <a:cs typeface="+mn-ea"/>
                  <a:sym typeface="+mn-lt"/>
                </a:rPr>
                <a:t>A</a:t>
              </a:r>
              <a:endParaRPr lang="zh-CN" altLang="en-US" sz="2548" dirty="0">
                <a:cs typeface="+mn-ea"/>
                <a:sym typeface="+mn-lt"/>
              </a:endParaRPr>
            </a:p>
          </p:txBody>
        </p:sp>
        <p:sp>
          <p:nvSpPr>
            <p:cNvPr id="14" name="矩形 13"/>
            <p:cNvSpPr/>
            <p:nvPr/>
          </p:nvSpPr>
          <p:spPr>
            <a:xfrm>
              <a:off x="1022759" y="3891942"/>
              <a:ext cx="481542" cy="55201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84648" tIns="42325" rIns="84648" bIns="42325" anchor="ctr"/>
            <a:lstStyle/>
            <a:p>
              <a:pPr algn="ctr">
                <a:defRPr/>
              </a:pPr>
              <a:r>
                <a:rPr lang="en-US" altLang="zh-CN" sz="2548" dirty="0">
                  <a:cs typeface="+mn-ea"/>
                  <a:sym typeface="+mn-lt"/>
                </a:rPr>
                <a:t>D</a:t>
              </a:r>
              <a:endParaRPr lang="zh-CN" altLang="en-US" sz="2548" dirty="0">
                <a:cs typeface="+mn-ea"/>
                <a:sym typeface="+mn-lt"/>
              </a:endParaRPr>
            </a:p>
          </p:txBody>
        </p:sp>
      </p:grpSp>
      <p:sp>
        <p:nvSpPr>
          <p:cNvPr id="15" name="文本框 3"/>
          <p:cNvSpPr txBox="1"/>
          <p:nvPr/>
        </p:nvSpPr>
        <p:spPr>
          <a:xfrm>
            <a:off x="3348435" y="1277225"/>
            <a:ext cx="4792887" cy="539330"/>
          </a:xfrm>
          <a:prstGeom prst="rect">
            <a:avLst/>
          </a:prstGeom>
          <a:noFill/>
        </p:spPr>
        <p:txBody>
          <a:bodyPr lIns="84648" tIns="0" rIns="84648" bIns="0" anchor="ctr"/>
          <a:lstStyle/>
          <a:p>
            <a:pPr lvl="0">
              <a:lnSpc>
                <a:spcPct val="150000"/>
              </a:lnSpc>
              <a:defRPr/>
            </a:pPr>
            <a:r>
              <a:rPr lang="en-US" altLang="zh-CN" dirty="0">
                <a:solidFill>
                  <a:schemeClr val="tx1">
                    <a:lumMod val="50000"/>
                    <a:lumOff val="50000"/>
                  </a:schemeClr>
                </a:solidFill>
                <a:cs typeface="+mn-ea"/>
                <a:sym typeface="+mn-lt"/>
              </a:rPr>
              <a:t>Using cell phone sensing data to estimate the type and quality of interpersonal relationships</a:t>
            </a:r>
            <a:endParaRPr lang="zh-CN" altLang="en-US" dirty="0">
              <a:solidFill>
                <a:schemeClr val="tx1">
                  <a:lumMod val="50000"/>
                  <a:lumOff val="50000"/>
                </a:schemeClr>
              </a:solidFill>
              <a:cs typeface="+mn-ea"/>
              <a:sym typeface="+mn-lt"/>
            </a:endParaRPr>
          </a:p>
        </p:txBody>
      </p:sp>
      <p:sp>
        <p:nvSpPr>
          <p:cNvPr id="16" name="文本框 22"/>
          <p:cNvSpPr txBox="1"/>
          <p:nvPr/>
        </p:nvSpPr>
        <p:spPr>
          <a:xfrm>
            <a:off x="3348436" y="2169085"/>
            <a:ext cx="4629870" cy="539330"/>
          </a:xfrm>
          <a:prstGeom prst="rect">
            <a:avLst/>
          </a:prstGeom>
          <a:noFill/>
        </p:spPr>
        <p:txBody>
          <a:bodyPr lIns="84648" tIns="0" rIns="84648" bIns="0" anchor="ctr"/>
          <a:lstStyle/>
          <a:p>
            <a:pPr lvl="0">
              <a:lnSpc>
                <a:spcPct val="150000"/>
              </a:lnSpc>
              <a:defRPr/>
            </a:pPr>
            <a:r>
              <a:rPr lang="en-US" altLang="zh-CN" dirty="0">
                <a:solidFill>
                  <a:schemeClr val="tx1">
                    <a:lumMod val="50000"/>
                    <a:lumOff val="50000"/>
                  </a:schemeClr>
                </a:solidFill>
                <a:cs typeface="+mn-ea"/>
                <a:sym typeface="+mn-lt"/>
              </a:rPr>
              <a:t>Mental illness become more common</a:t>
            </a:r>
          </a:p>
          <a:p>
            <a:pPr lvl="0">
              <a:lnSpc>
                <a:spcPct val="150000"/>
              </a:lnSpc>
              <a:defRPr/>
            </a:pPr>
            <a:r>
              <a:rPr lang="en-US" altLang="zh-CN" dirty="0">
                <a:solidFill>
                  <a:schemeClr val="tx1">
                    <a:lumMod val="50000"/>
                    <a:lumOff val="50000"/>
                  </a:schemeClr>
                </a:solidFill>
                <a:cs typeface="+mn-ea"/>
                <a:sym typeface="+mn-lt"/>
              </a:rPr>
              <a:t>Personal interpersonal relationship factors</a:t>
            </a:r>
            <a:endParaRPr lang="zh-CN" altLang="en-US" dirty="0">
              <a:solidFill>
                <a:schemeClr val="tx1">
                  <a:lumMod val="50000"/>
                  <a:lumOff val="50000"/>
                </a:schemeClr>
              </a:solidFill>
              <a:cs typeface="+mn-ea"/>
              <a:sym typeface="+mn-lt"/>
            </a:endParaRPr>
          </a:p>
        </p:txBody>
      </p:sp>
      <p:sp>
        <p:nvSpPr>
          <p:cNvPr id="17" name="文本框 23"/>
          <p:cNvSpPr txBox="1"/>
          <p:nvPr/>
        </p:nvSpPr>
        <p:spPr>
          <a:xfrm>
            <a:off x="3348436" y="3060945"/>
            <a:ext cx="4680003" cy="539331"/>
          </a:xfrm>
          <a:prstGeom prst="rect">
            <a:avLst/>
          </a:prstGeom>
          <a:noFill/>
        </p:spPr>
        <p:txBody>
          <a:bodyPr lIns="84648" tIns="0" rIns="84648" bIns="0" anchor="ctr"/>
          <a:lstStyle/>
          <a:p>
            <a:pPr>
              <a:lnSpc>
                <a:spcPct val="150000"/>
              </a:lnSpc>
              <a:defRPr/>
            </a:pPr>
            <a:r>
              <a:rPr lang="en-US" altLang="zh-CN" dirty="0">
                <a:solidFill>
                  <a:schemeClr val="tx1">
                    <a:lumMod val="50000"/>
                    <a:lumOff val="50000"/>
                  </a:schemeClr>
                </a:solidFill>
                <a:cs typeface="+mn-ea"/>
              </a:rPr>
              <a:t>Feature modalities</a:t>
            </a:r>
          </a:p>
          <a:p>
            <a:pPr>
              <a:lnSpc>
                <a:spcPct val="150000"/>
              </a:lnSpc>
              <a:defRPr/>
            </a:pPr>
            <a:r>
              <a:rPr lang="en-US" altLang="zh-CN" dirty="0">
                <a:solidFill>
                  <a:schemeClr val="tx1">
                    <a:lumMod val="50000"/>
                    <a:lumOff val="50000"/>
                  </a:schemeClr>
                </a:solidFill>
                <a:cs typeface="+mn-ea"/>
              </a:rPr>
              <a:t>Small samples from narrow groups</a:t>
            </a:r>
          </a:p>
          <a:p>
            <a:endParaRPr lang="en-US" altLang="zh-CN" sz="1200" dirty="0">
              <a:solidFill>
                <a:schemeClr val="tx1">
                  <a:lumMod val="50000"/>
                  <a:lumOff val="50000"/>
                </a:schemeClr>
              </a:solidFill>
              <a:cs typeface="+mn-ea"/>
            </a:endParaRPr>
          </a:p>
        </p:txBody>
      </p:sp>
      <p:sp>
        <p:nvSpPr>
          <p:cNvPr id="18" name="文本框 24"/>
          <p:cNvSpPr txBox="1"/>
          <p:nvPr/>
        </p:nvSpPr>
        <p:spPr>
          <a:xfrm>
            <a:off x="3348436" y="3801771"/>
            <a:ext cx="5040558" cy="539331"/>
          </a:xfrm>
          <a:prstGeom prst="rect">
            <a:avLst/>
          </a:prstGeom>
          <a:noFill/>
        </p:spPr>
        <p:txBody>
          <a:bodyPr lIns="84648" tIns="0" rIns="84648" bIns="0" anchor="ctr"/>
          <a:lstStyle/>
          <a:p>
            <a:r>
              <a:rPr lang="en-US" altLang="zh-CN" dirty="0">
                <a:solidFill>
                  <a:schemeClr val="tx1">
                    <a:lumMod val="50000"/>
                    <a:lumOff val="50000"/>
                  </a:schemeClr>
                </a:solidFill>
                <a:cs typeface="+mn-ea"/>
              </a:rPr>
              <a:t>Automated Machine Learning	Model Training</a:t>
            </a:r>
          </a:p>
          <a:p>
            <a:r>
              <a:rPr lang="en-US" altLang="zh-CN" dirty="0">
                <a:solidFill>
                  <a:schemeClr val="tx1">
                    <a:lumMod val="50000"/>
                    <a:lumOff val="50000"/>
                  </a:schemeClr>
                </a:solidFill>
                <a:cs typeface="+mn-ea"/>
              </a:rPr>
              <a:t>Contextualization of communication patterns</a:t>
            </a:r>
          </a:p>
        </p:txBody>
      </p:sp>
      <p:pic>
        <p:nvPicPr>
          <p:cNvPr id="19" name="图片 1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9459551">
            <a:off x="294107" y="130090"/>
            <a:ext cx="363036" cy="507865"/>
          </a:xfrm>
          <a:prstGeom prst="rect">
            <a:avLst/>
          </a:prstGeom>
        </p:spPr>
      </p:pic>
      <p:sp>
        <p:nvSpPr>
          <p:cNvPr id="20" name="Rectangle 36"/>
          <p:cNvSpPr/>
          <p:nvPr/>
        </p:nvSpPr>
        <p:spPr>
          <a:xfrm>
            <a:off x="396106" y="287908"/>
            <a:ext cx="1944216" cy="345049"/>
          </a:xfrm>
          <a:prstGeom prst="rect">
            <a:avLst/>
          </a:prstGeom>
          <a:noFill/>
        </p:spPr>
        <p:txBody>
          <a:bodyPr wrap="square" lIns="67391" tIns="33696" rIns="67391" bIns="33696">
            <a:spAutoFit/>
          </a:bodyPr>
          <a:lstStyle/>
          <a:p>
            <a:pPr algn="ctr">
              <a:defRPr/>
            </a:pPr>
            <a:r>
              <a:rPr lang="en-US" altLang="zh-CN" sz="1800" kern="0" dirty="0">
                <a:solidFill>
                  <a:srgbClr val="3B3837"/>
                </a:solidFill>
                <a:cs typeface="+mn-ea"/>
                <a:sym typeface="+mn-lt"/>
              </a:rPr>
              <a:t>Introduction</a:t>
            </a:r>
            <a:endParaRPr lang="zh-CN" altLang="en-US" sz="1800" kern="0" dirty="0">
              <a:solidFill>
                <a:srgbClr val="3B3837"/>
              </a:solidFill>
              <a:cs typeface="+mn-ea"/>
              <a:sym typeface="+mn-lt"/>
            </a:endParaRPr>
          </a:p>
        </p:txBody>
      </p:sp>
    </p:spTree>
    <p:extLst>
      <p:ext uri="{BB962C8B-B14F-4D97-AF65-F5344CB8AC3E}">
        <p14:creationId xmlns:p14="http://schemas.microsoft.com/office/powerpoint/2010/main" val="17108444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0" y="5577"/>
            <a:ext cx="9078530" cy="50006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矩形 1"/>
          <p:cNvSpPr/>
          <p:nvPr/>
        </p:nvSpPr>
        <p:spPr>
          <a:xfrm>
            <a:off x="1872270" y="1440036"/>
            <a:ext cx="5256584" cy="2448272"/>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 name="椭圆 2"/>
          <p:cNvSpPr/>
          <p:nvPr/>
        </p:nvSpPr>
        <p:spPr>
          <a:xfrm>
            <a:off x="2550720" y="2033509"/>
            <a:ext cx="1019363" cy="971708"/>
          </a:xfrm>
          <a:prstGeom prst="ellipse">
            <a:avLst/>
          </a:prstGeom>
          <a:noFill/>
          <a:ln>
            <a:solidFill>
              <a:srgbClr val="3B38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a:solidFill>
                  <a:srgbClr val="3B3837"/>
                </a:solidFill>
                <a:cs typeface="+mn-ea"/>
                <a:sym typeface="+mn-lt"/>
              </a:rPr>
              <a:t>02</a:t>
            </a:r>
            <a:endParaRPr lang="zh-CN" altLang="en-US" sz="6000" dirty="0">
              <a:solidFill>
                <a:srgbClr val="3B3837"/>
              </a:solidFill>
              <a:cs typeface="+mn-ea"/>
              <a:sym typeface="+mn-lt"/>
            </a:endParaRPr>
          </a:p>
        </p:txBody>
      </p:sp>
      <p:sp>
        <p:nvSpPr>
          <p:cNvPr id="6" name="Rectangle 36"/>
          <p:cNvSpPr/>
          <p:nvPr/>
        </p:nvSpPr>
        <p:spPr>
          <a:xfrm>
            <a:off x="3060402" y="2232124"/>
            <a:ext cx="4968552" cy="622048"/>
          </a:xfrm>
          <a:prstGeom prst="rect">
            <a:avLst/>
          </a:prstGeom>
          <a:noFill/>
        </p:spPr>
        <p:txBody>
          <a:bodyPr wrap="square" lIns="67391" tIns="33696" rIns="67391" bIns="33696">
            <a:spAutoFit/>
          </a:bodyPr>
          <a:lstStyle/>
          <a:p>
            <a:pPr algn="ctr">
              <a:defRPr/>
            </a:pPr>
            <a:r>
              <a:rPr lang="en-US" altLang="zh-CN" sz="3600" kern="0" dirty="0">
                <a:solidFill>
                  <a:srgbClr val="3B3837"/>
                </a:solidFill>
                <a:cs typeface="+mn-ea"/>
                <a:sym typeface="+mn-lt"/>
              </a:rPr>
              <a:t>Related Work</a:t>
            </a:r>
            <a:endParaRPr lang="zh-CN" altLang="en-US" sz="3600" kern="0" dirty="0">
              <a:solidFill>
                <a:srgbClr val="3B3837"/>
              </a:solidFill>
              <a:cs typeface="+mn-ea"/>
              <a:sym typeface="+mn-lt"/>
            </a:endParaRPr>
          </a:p>
        </p:txBody>
      </p:sp>
    </p:spTree>
    <p:extLst>
      <p:ext uri="{BB962C8B-B14F-4D97-AF65-F5344CB8AC3E}">
        <p14:creationId xmlns:p14="http://schemas.microsoft.com/office/powerpoint/2010/main" val="24002310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360101" y="791782"/>
            <a:ext cx="8280921" cy="700576"/>
          </a:xfrm>
          <a:prstGeom prst="rect">
            <a:avLst/>
          </a:prstGeom>
        </p:spPr>
        <p:txBody>
          <a:bodyPr wrap="square">
            <a:spAutoFit/>
          </a:bodyPr>
          <a:lstStyle/>
          <a:p>
            <a:pPr marL="285750" indent="-285750">
              <a:lnSpc>
                <a:spcPct val="150000"/>
              </a:lnSpc>
              <a:spcAft>
                <a:spcPts val="441"/>
              </a:spcAft>
              <a:buFont typeface="Wingdings" panose="05000000000000000000" pitchFamily="2" charset="2"/>
              <a:buChar char="p"/>
            </a:pPr>
            <a:r>
              <a:rPr lang="en-US" altLang="zh-CN" sz="1400" b="1" dirty="0">
                <a:solidFill>
                  <a:schemeClr val="tx1">
                    <a:lumMod val="50000"/>
                    <a:lumOff val="50000"/>
                  </a:schemeClr>
                </a:solidFill>
                <a:cs typeface="+mn-ea"/>
                <a:sym typeface="+mn-lt"/>
              </a:rPr>
              <a:t>Use feature patterns such as communication logs, Bluetooth proximity, and geolocation tags to build machine learning models that estimate social relationships.</a:t>
            </a:r>
            <a:endParaRPr lang="en-US" altLang="zh-CN" sz="1050" b="1" dirty="0">
              <a:solidFill>
                <a:schemeClr val="tx1">
                  <a:lumMod val="50000"/>
                  <a:lumOff val="50000"/>
                </a:schemeClr>
              </a:solidFill>
              <a:cs typeface="+mn-ea"/>
              <a:sym typeface="+mn-lt"/>
            </a:endParaRPr>
          </a:p>
        </p:txBody>
      </p:sp>
      <p:sp>
        <p:nvSpPr>
          <p:cNvPr id="15" name="矩形 14"/>
          <p:cNvSpPr/>
          <p:nvPr/>
        </p:nvSpPr>
        <p:spPr>
          <a:xfrm>
            <a:off x="576126" y="1639971"/>
            <a:ext cx="7848872" cy="1628779"/>
          </a:xfrm>
          <a:prstGeom prst="rect">
            <a:avLst/>
          </a:prstGeom>
        </p:spPr>
        <p:txBody>
          <a:bodyPr wrap="square">
            <a:spAutoFit/>
          </a:bodyPr>
          <a:lstStyle/>
          <a:p>
            <a:pPr marL="171450" indent="-171450">
              <a:lnSpc>
                <a:spcPct val="150000"/>
              </a:lnSpc>
              <a:spcAft>
                <a:spcPts val="441"/>
              </a:spcAft>
              <a:buFont typeface="Wingdings" pitchFamily="2" charset="2"/>
              <a:buChar char="Ø"/>
            </a:pPr>
            <a:r>
              <a:rPr lang="en-US" altLang="zh-CN" b="1" dirty="0">
                <a:solidFill>
                  <a:schemeClr val="tx1">
                    <a:lumMod val="50000"/>
                    <a:lumOff val="50000"/>
                  </a:schemeClr>
                </a:solidFill>
                <a:cs typeface="+mn-ea"/>
                <a:sym typeface="+mn-lt"/>
              </a:rPr>
              <a:t>Problem</a:t>
            </a:r>
            <a:endParaRPr lang="en-US" altLang="zh-CN" dirty="0">
              <a:solidFill>
                <a:schemeClr val="tx1">
                  <a:lumMod val="50000"/>
                  <a:lumOff val="50000"/>
                </a:schemeClr>
              </a:solidFill>
              <a:cs typeface="+mn-ea"/>
              <a:sym typeface="+mn-lt"/>
            </a:endParaRPr>
          </a:p>
          <a:p>
            <a:pPr>
              <a:lnSpc>
                <a:spcPct val="150000"/>
              </a:lnSpc>
              <a:spcAft>
                <a:spcPts val="441"/>
              </a:spcAft>
            </a:pPr>
            <a:r>
              <a:rPr lang="en-US" altLang="zh-CN" dirty="0">
                <a:solidFill>
                  <a:schemeClr val="tx1">
                    <a:lumMod val="50000"/>
                    <a:lumOff val="50000"/>
                  </a:schemeClr>
                </a:solidFill>
                <a:cs typeface="+mn-ea"/>
                <a:sym typeface="+mn-lt"/>
              </a:rPr>
              <a:t>Rough category differentiation and existence of group overlap</a:t>
            </a:r>
          </a:p>
          <a:p>
            <a:pPr>
              <a:lnSpc>
                <a:spcPct val="150000"/>
              </a:lnSpc>
              <a:spcAft>
                <a:spcPts val="441"/>
              </a:spcAft>
            </a:pPr>
            <a:r>
              <a:rPr lang="en-US" altLang="zh-CN" dirty="0">
                <a:solidFill>
                  <a:schemeClr val="tx1">
                    <a:lumMod val="50000"/>
                    <a:lumOff val="50000"/>
                  </a:schemeClr>
                </a:solidFill>
                <a:cs typeface="+mn-ea"/>
                <a:sym typeface="+mn-lt"/>
              </a:rPr>
              <a:t>Unclear relationship and semantic location between communication events and demographics</a:t>
            </a:r>
          </a:p>
        </p:txBody>
      </p:sp>
      <p:pic>
        <p:nvPicPr>
          <p:cNvPr id="19" name="图片 18"/>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rot="19459551">
            <a:off x="294107" y="130090"/>
            <a:ext cx="363036" cy="507865"/>
          </a:xfrm>
          <a:prstGeom prst="rect">
            <a:avLst/>
          </a:prstGeom>
        </p:spPr>
      </p:pic>
      <p:sp>
        <p:nvSpPr>
          <p:cNvPr id="20" name="Rectangle 36"/>
          <p:cNvSpPr/>
          <p:nvPr/>
        </p:nvSpPr>
        <p:spPr>
          <a:xfrm>
            <a:off x="396106" y="287908"/>
            <a:ext cx="1944216" cy="345049"/>
          </a:xfrm>
          <a:prstGeom prst="rect">
            <a:avLst/>
          </a:prstGeom>
          <a:noFill/>
        </p:spPr>
        <p:txBody>
          <a:bodyPr wrap="square" lIns="67391" tIns="33696" rIns="67391" bIns="33696">
            <a:spAutoFit/>
          </a:bodyPr>
          <a:lstStyle/>
          <a:p>
            <a:pPr algn="ctr">
              <a:defRPr/>
            </a:pPr>
            <a:r>
              <a:rPr lang="en-US" altLang="zh-CN" sz="1800" kern="0" dirty="0">
                <a:solidFill>
                  <a:srgbClr val="3B3837"/>
                </a:solidFill>
                <a:cs typeface="+mn-ea"/>
                <a:sym typeface="+mn-lt"/>
              </a:rPr>
              <a:t>Related Work</a:t>
            </a:r>
            <a:endParaRPr lang="zh-CN" altLang="en-US" sz="1800" kern="0" dirty="0">
              <a:solidFill>
                <a:srgbClr val="3B3837"/>
              </a:solidFill>
              <a:cs typeface="+mn-ea"/>
              <a:sym typeface="+mn-lt"/>
            </a:endParaRPr>
          </a:p>
        </p:txBody>
      </p:sp>
      <p:sp>
        <p:nvSpPr>
          <p:cNvPr id="2" name="文本框 1">
            <a:extLst>
              <a:ext uri="{FF2B5EF4-FFF2-40B4-BE49-F238E27FC236}">
                <a16:creationId xmlns:a16="http://schemas.microsoft.com/office/drawing/2014/main" id="{4ABBC370-33BE-48E1-A2A8-C8F13828C22D}"/>
              </a:ext>
            </a:extLst>
          </p:cNvPr>
          <p:cNvSpPr txBox="1"/>
          <p:nvPr/>
        </p:nvSpPr>
        <p:spPr>
          <a:xfrm>
            <a:off x="576126" y="3416363"/>
            <a:ext cx="7596844" cy="1208151"/>
          </a:xfrm>
          <a:prstGeom prst="rect">
            <a:avLst/>
          </a:prstGeom>
          <a:noFill/>
        </p:spPr>
        <p:txBody>
          <a:bodyPr wrap="square" rtlCol="0">
            <a:spAutoFit/>
          </a:bodyPr>
          <a:lstStyle/>
          <a:p>
            <a:pPr marL="171450" indent="-171450">
              <a:lnSpc>
                <a:spcPct val="150000"/>
              </a:lnSpc>
              <a:spcAft>
                <a:spcPts val="441"/>
              </a:spcAft>
              <a:buFont typeface="Wingdings" pitchFamily="2" charset="2"/>
              <a:buChar char="Ø"/>
            </a:pPr>
            <a:r>
              <a:rPr lang="en-US" altLang="zh-CN" b="1" dirty="0">
                <a:solidFill>
                  <a:schemeClr val="tx1">
                    <a:lumMod val="50000"/>
                    <a:lumOff val="50000"/>
                  </a:schemeClr>
                </a:solidFill>
                <a:cs typeface="+mn-ea"/>
                <a:sym typeface="+mn-lt"/>
              </a:rPr>
              <a:t>Expectation</a:t>
            </a:r>
          </a:p>
          <a:p>
            <a:pPr>
              <a:lnSpc>
                <a:spcPct val="150000"/>
              </a:lnSpc>
              <a:spcAft>
                <a:spcPts val="441"/>
              </a:spcAft>
            </a:pPr>
            <a:r>
              <a:rPr lang="en-US" altLang="zh-CN" dirty="0">
                <a:solidFill>
                  <a:schemeClr val="tx1">
                    <a:lumMod val="50000"/>
                    <a:lumOff val="50000"/>
                  </a:schemeClr>
                </a:solidFill>
                <a:cs typeface="+mn-ea"/>
                <a:sym typeface="+mn-lt"/>
              </a:rPr>
              <a:t>Richer information on interpersonal relationship granularity classification and demographics</a:t>
            </a:r>
          </a:p>
        </p:txBody>
      </p:sp>
    </p:spTree>
    <p:custDataLst>
      <p:tags r:id="rId1"/>
    </p:custDataLst>
    <p:extLst>
      <p:ext uri="{BB962C8B-B14F-4D97-AF65-F5344CB8AC3E}">
        <p14:creationId xmlns:p14="http://schemas.microsoft.com/office/powerpoint/2010/main" val="17108444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图片 18"/>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rot="19459551">
            <a:off x="294107" y="130090"/>
            <a:ext cx="363036" cy="507865"/>
          </a:xfrm>
          <a:prstGeom prst="rect">
            <a:avLst/>
          </a:prstGeom>
        </p:spPr>
      </p:pic>
      <p:sp>
        <p:nvSpPr>
          <p:cNvPr id="20" name="Rectangle 36"/>
          <p:cNvSpPr/>
          <p:nvPr/>
        </p:nvSpPr>
        <p:spPr>
          <a:xfrm>
            <a:off x="396106" y="287908"/>
            <a:ext cx="1944216" cy="345049"/>
          </a:xfrm>
          <a:prstGeom prst="rect">
            <a:avLst/>
          </a:prstGeom>
          <a:noFill/>
        </p:spPr>
        <p:txBody>
          <a:bodyPr wrap="square" lIns="67391" tIns="33696" rIns="67391" bIns="33696">
            <a:spAutoFit/>
          </a:bodyPr>
          <a:lstStyle/>
          <a:p>
            <a:pPr algn="ctr">
              <a:defRPr/>
            </a:pPr>
            <a:r>
              <a:rPr lang="en-US" altLang="zh-CN" sz="1800" kern="0" dirty="0">
                <a:solidFill>
                  <a:srgbClr val="3B3837"/>
                </a:solidFill>
                <a:cs typeface="+mn-ea"/>
                <a:sym typeface="+mn-lt"/>
              </a:rPr>
              <a:t>Related Work</a:t>
            </a:r>
            <a:endParaRPr lang="zh-CN" altLang="en-US" sz="1800" kern="0" dirty="0">
              <a:solidFill>
                <a:srgbClr val="3B3837"/>
              </a:solidFill>
              <a:cs typeface="+mn-ea"/>
              <a:sym typeface="+mn-lt"/>
            </a:endParaRPr>
          </a:p>
        </p:txBody>
      </p:sp>
      <p:sp>
        <p:nvSpPr>
          <p:cNvPr id="22" name="矩形 21">
            <a:extLst>
              <a:ext uri="{FF2B5EF4-FFF2-40B4-BE49-F238E27FC236}">
                <a16:creationId xmlns:a16="http://schemas.microsoft.com/office/drawing/2014/main" id="{70A99B13-3E21-224A-9A0A-34CE547C643C}"/>
              </a:ext>
            </a:extLst>
          </p:cNvPr>
          <p:cNvSpPr/>
          <p:nvPr/>
        </p:nvSpPr>
        <p:spPr>
          <a:xfrm>
            <a:off x="833747" y="1075027"/>
            <a:ext cx="7333627" cy="418191"/>
          </a:xfrm>
          <a:prstGeom prst="rect">
            <a:avLst/>
          </a:prstGeom>
        </p:spPr>
        <p:txBody>
          <a:bodyPr wrap="square">
            <a:spAutoFit/>
          </a:bodyPr>
          <a:lstStyle/>
          <a:p>
            <a:pPr marL="285750" indent="-285750">
              <a:lnSpc>
                <a:spcPct val="150000"/>
              </a:lnSpc>
              <a:spcAft>
                <a:spcPts val="441"/>
              </a:spcAft>
              <a:buFont typeface="Wingdings" panose="05000000000000000000" pitchFamily="2" charset="2"/>
              <a:buChar char="p"/>
            </a:pPr>
            <a:r>
              <a:rPr lang="en-US" altLang="zh-CN" b="1" dirty="0">
                <a:solidFill>
                  <a:schemeClr val="tx1">
                    <a:lumMod val="50000"/>
                    <a:lumOff val="50000"/>
                  </a:schemeClr>
                </a:solidFill>
                <a:cs typeface="+mn-ea"/>
                <a:sym typeface="+mn-lt"/>
              </a:rPr>
              <a:t>Small samples of narrow groups to build machine learning models</a:t>
            </a:r>
            <a:endParaRPr lang="en-US" altLang="zh-CN" sz="1100" b="1" dirty="0">
              <a:solidFill>
                <a:schemeClr val="tx1">
                  <a:lumMod val="50000"/>
                  <a:lumOff val="50000"/>
                </a:schemeClr>
              </a:solidFill>
              <a:cs typeface="+mn-ea"/>
              <a:sym typeface="+mn-lt"/>
            </a:endParaRPr>
          </a:p>
        </p:txBody>
      </p:sp>
      <p:sp>
        <p:nvSpPr>
          <p:cNvPr id="23" name="矩形 22">
            <a:extLst>
              <a:ext uri="{FF2B5EF4-FFF2-40B4-BE49-F238E27FC236}">
                <a16:creationId xmlns:a16="http://schemas.microsoft.com/office/drawing/2014/main" id="{90650EDB-F804-D247-97FB-575540060323}"/>
              </a:ext>
            </a:extLst>
          </p:cNvPr>
          <p:cNvSpPr/>
          <p:nvPr/>
        </p:nvSpPr>
        <p:spPr>
          <a:xfrm>
            <a:off x="720141" y="1872084"/>
            <a:ext cx="7560840" cy="2418739"/>
          </a:xfrm>
          <a:prstGeom prst="rect">
            <a:avLst/>
          </a:prstGeom>
        </p:spPr>
        <p:txBody>
          <a:bodyPr wrap="square">
            <a:spAutoFit/>
          </a:bodyPr>
          <a:lstStyle/>
          <a:p>
            <a:pPr marL="171450" indent="-171450">
              <a:lnSpc>
                <a:spcPct val="150000"/>
              </a:lnSpc>
              <a:spcAft>
                <a:spcPts val="441"/>
              </a:spcAft>
              <a:buFont typeface="Wingdings" pitchFamily="2" charset="2"/>
              <a:buChar char="Ø"/>
            </a:pPr>
            <a:r>
              <a:rPr lang="en-US" altLang="zh-CN" b="1" dirty="0">
                <a:solidFill>
                  <a:schemeClr val="tx1">
                    <a:lumMod val="50000"/>
                    <a:lumOff val="50000"/>
                  </a:schemeClr>
                </a:solidFill>
                <a:cs typeface="+mn-ea"/>
                <a:sym typeface="+mn-lt"/>
              </a:rPr>
              <a:t>Problem</a:t>
            </a:r>
            <a:endParaRPr lang="en-US" altLang="zh-CN" dirty="0">
              <a:solidFill>
                <a:schemeClr val="tx1">
                  <a:lumMod val="50000"/>
                  <a:lumOff val="50000"/>
                </a:schemeClr>
              </a:solidFill>
              <a:cs typeface="+mn-ea"/>
              <a:sym typeface="+mn-lt"/>
            </a:endParaRPr>
          </a:p>
          <a:p>
            <a:pPr>
              <a:lnSpc>
                <a:spcPct val="150000"/>
              </a:lnSpc>
              <a:spcAft>
                <a:spcPts val="441"/>
              </a:spcAft>
            </a:pPr>
            <a:r>
              <a:rPr lang="en-US" altLang="zh-CN" dirty="0">
                <a:solidFill>
                  <a:schemeClr val="tx1">
                    <a:lumMod val="50000"/>
                    <a:lumOff val="50000"/>
                  </a:schemeClr>
                </a:solidFill>
                <a:cs typeface="+mn-ea"/>
                <a:sym typeface="+mn-lt"/>
              </a:rPr>
              <a:t>Training samples have potential propensity to communicate and are not generalizable</a:t>
            </a:r>
          </a:p>
          <a:p>
            <a:pPr marL="171450" indent="-171450">
              <a:lnSpc>
                <a:spcPct val="150000"/>
              </a:lnSpc>
              <a:spcAft>
                <a:spcPts val="441"/>
              </a:spcAft>
              <a:buFont typeface="Wingdings" pitchFamily="2" charset="2"/>
              <a:buChar char="Ø"/>
            </a:pPr>
            <a:r>
              <a:rPr lang="en-US" altLang="zh-CN" b="1" dirty="0">
                <a:solidFill>
                  <a:schemeClr val="tx1">
                    <a:lumMod val="50000"/>
                    <a:lumOff val="50000"/>
                  </a:schemeClr>
                </a:solidFill>
                <a:cs typeface="+mn-ea"/>
                <a:sym typeface="+mn-lt"/>
              </a:rPr>
              <a:t>Expectation</a:t>
            </a:r>
          </a:p>
          <a:p>
            <a:pPr>
              <a:lnSpc>
                <a:spcPct val="150000"/>
              </a:lnSpc>
              <a:spcAft>
                <a:spcPts val="441"/>
              </a:spcAft>
            </a:pPr>
            <a:r>
              <a:rPr lang="en-US" altLang="zh-CN" dirty="0">
                <a:solidFill>
                  <a:schemeClr val="tx1">
                    <a:lumMod val="50000"/>
                    <a:lumOff val="50000"/>
                  </a:schemeClr>
                </a:solidFill>
                <a:cs typeface="+mn-ea"/>
                <a:sym typeface="+mn-lt"/>
              </a:rPr>
              <a:t>Machine learning models are highly accurate and statistically significant and generalizable</a:t>
            </a:r>
          </a:p>
        </p:txBody>
      </p:sp>
    </p:spTree>
    <p:custDataLst>
      <p:tags r:id="rId1"/>
    </p:custDataLst>
    <p:extLst>
      <p:ext uri="{BB962C8B-B14F-4D97-AF65-F5344CB8AC3E}">
        <p14:creationId xmlns:p14="http://schemas.microsoft.com/office/powerpoint/2010/main" val="8103555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0" y="0"/>
            <a:ext cx="9078530" cy="50006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矩形 1"/>
          <p:cNvSpPr/>
          <p:nvPr/>
        </p:nvSpPr>
        <p:spPr>
          <a:xfrm>
            <a:off x="1872270" y="1440036"/>
            <a:ext cx="5256584" cy="2448272"/>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4" name="组合 3">
            <a:extLst>
              <a:ext uri="{FF2B5EF4-FFF2-40B4-BE49-F238E27FC236}">
                <a16:creationId xmlns:a16="http://schemas.microsoft.com/office/drawing/2014/main" id="{E7234A06-9D94-1B4F-865B-D1C9B74811C4}"/>
              </a:ext>
            </a:extLst>
          </p:cNvPr>
          <p:cNvGrpSpPr/>
          <p:nvPr/>
        </p:nvGrpSpPr>
        <p:grpSpPr>
          <a:xfrm>
            <a:off x="1872270" y="2033509"/>
            <a:ext cx="5256584" cy="971708"/>
            <a:chOff x="2550720" y="2033509"/>
            <a:chExt cx="5256584" cy="971708"/>
          </a:xfrm>
        </p:grpSpPr>
        <p:sp>
          <p:nvSpPr>
            <p:cNvPr id="3" name="椭圆 2"/>
            <p:cNvSpPr/>
            <p:nvPr/>
          </p:nvSpPr>
          <p:spPr>
            <a:xfrm>
              <a:off x="2550720" y="2033509"/>
              <a:ext cx="1019363" cy="971708"/>
            </a:xfrm>
            <a:prstGeom prst="ellipse">
              <a:avLst/>
            </a:prstGeom>
            <a:noFill/>
            <a:ln>
              <a:solidFill>
                <a:srgbClr val="3B38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a:solidFill>
                    <a:srgbClr val="3B3837"/>
                  </a:solidFill>
                  <a:cs typeface="+mn-ea"/>
                  <a:sym typeface="+mn-lt"/>
                </a:rPr>
                <a:t>03</a:t>
              </a:r>
              <a:endParaRPr lang="zh-CN" altLang="en-US" sz="6000" dirty="0">
                <a:solidFill>
                  <a:srgbClr val="3B3837"/>
                </a:solidFill>
                <a:cs typeface="+mn-ea"/>
                <a:sym typeface="+mn-lt"/>
              </a:endParaRPr>
            </a:p>
          </p:txBody>
        </p:sp>
        <p:sp>
          <p:nvSpPr>
            <p:cNvPr id="6" name="Rectangle 36"/>
            <p:cNvSpPr/>
            <p:nvPr/>
          </p:nvSpPr>
          <p:spPr>
            <a:xfrm>
              <a:off x="3453939" y="2239116"/>
              <a:ext cx="4353365" cy="560493"/>
            </a:xfrm>
            <a:prstGeom prst="rect">
              <a:avLst/>
            </a:prstGeom>
            <a:noFill/>
          </p:spPr>
          <p:txBody>
            <a:bodyPr wrap="square" lIns="67391" tIns="33696" rIns="67391" bIns="33696">
              <a:spAutoFit/>
            </a:bodyPr>
            <a:lstStyle/>
            <a:p>
              <a:pPr algn="ctr">
                <a:defRPr/>
              </a:pPr>
              <a:r>
                <a:rPr lang="en-US" altLang="zh-CN" sz="3200" kern="0" dirty="0">
                  <a:solidFill>
                    <a:srgbClr val="3B3837"/>
                  </a:solidFill>
                  <a:cs typeface="+mn-ea"/>
                  <a:sym typeface="+mn-lt"/>
                </a:rPr>
                <a:t>Methods And Data</a:t>
              </a:r>
              <a:endParaRPr lang="zh-CN" altLang="en-US" sz="3200" kern="0" dirty="0">
                <a:solidFill>
                  <a:srgbClr val="3B3837"/>
                </a:solidFill>
                <a:cs typeface="+mn-ea"/>
                <a:sym typeface="+mn-lt"/>
              </a:endParaRPr>
            </a:p>
          </p:txBody>
        </p:sp>
      </p:grpSp>
    </p:spTree>
    <p:extLst>
      <p:ext uri="{BB962C8B-B14F-4D97-AF65-F5344CB8AC3E}">
        <p14:creationId xmlns:p14="http://schemas.microsoft.com/office/powerpoint/2010/main" val="38341466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bg>
      <p:bgPr>
        <a:solidFill>
          <a:srgbClr val="F5F5F5"/>
        </a:solidFill>
        <a:effectLst/>
      </p:bgPr>
    </p:bg>
    <p:spTree>
      <p:nvGrpSpPr>
        <p:cNvPr id="1" name=""/>
        <p:cNvGrpSpPr/>
        <p:nvPr/>
      </p:nvGrpSpPr>
      <p:grpSpPr>
        <a:xfrm>
          <a:off x="0" y="0"/>
          <a:ext cx="0" cy="0"/>
          <a:chOff x="0" y="0"/>
          <a:chExt cx="0" cy="0"/>
        </a:xfrm>
      </p:grpSpPr>
      <p:grpSp>
        <p:nvGrpSpPr>
          <p:cNvPr id="14" name="Group 72"/>
          <p:cNvGrpSpPr/>
          <p:nvPr/>
        </p:nvGrpSpPr>
        <p:grpSpPr>
          <a:xfrm>
            <a:off x="456717" y="1039888"/>
            <a:ext cx="3249865" cy="2108783"/>
            <a:chOff x="5535294" y="1749758"/>
            <a:chExt cx="1957978" cy="1146144"/>
          </a:xfrm>
        </p:grpSpPr>
        <p:sp>
          <p:nvSpPr>
            <p:cNvPr id="15" name="Text Placeholder 3"/>
            <p:cNvSpPr txBox="1">
              <a:spLocks/>
            </p:cNvSpPr>
            <p:nvPr/>
          </p:nvSpPr>
          <p:spPr>
            <a:xfrm>
              <a:off x="5535294" y="1749758"/>
              <a:ext cx="1044584" cy="167280"/>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171450" indent="-171450" algn="r" defTabSz="896022">
                <a:spcBef>
                  <a:spcPct val="20000"/>
                </a:spcBef>
                <a:buFont typeface="Wingdings" pitchFamily="2" charset="2"/>
                <a:buChar char="Ø"/>
                <a:defRPr/>
              </a:pPr>
              <a:r>
                <a:rPr lang="en-US" altLang="zh-CN" sz="2000" b="1" dirty="0">
                  <a:solidFill>
                    <a:schemeClr val="tx1">
                      <a:lumMod val="65000"/>
                      <a:lumOff val="35000"/>
                    </a:schemeClr>
                  </a:solidFill>
                  <a:cs typeface="+mn-ea"/>
                  <a:sym typeface="+mn-lt"/>
                </a:rPr>
                <a:t>Participants</a:t>
              </a:r>
              <a:endParaRPr lang="en-US" sz="2000" b="1" dirty="0">
                <a:solidFill>
                  <a:schemeClr val="tx1">
                    <a:lumMod val="65000"/>
                    <a:lumOff val="35000"/>
                  </a:schemeClr>
                </a:solidFill>
                <a:cs typeface="+mn-ea"/>
                <a:sym typeface="+mn-lt"/>
              </a:endParaRPr>
            </a:p>
          </p:txBody>
        </p:sp>
        <p:sp>
          <p:nvSpPr>
            <p:cNvPr id="16" name="Text Placeholder 3"/>
            <p:cNvSpPr txBox="1">
              <a:spLocks/>
            </p:cNvSpPr>
            <p:nvPr/>
          </p:nvSpPr>
          <p:spPr>
            <a:xfrm>
              <a:off x="5593536" y="2038384"/>
              <a:ext cx="1899736" cy="857518"/>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896022">
                <a:lnSpc>
                  <a:spcPct val="150000"/>
                </a:lnSpc>
                <a:spcBef>
                  <a:spcPct val="20000"/>
                </a:spcBef>
                <a:defRPr/>
              </a:pPr>
              <a:r>
                <a:rPr lang="en-US" altLang="zh-CN" sz="1400" dirty="0">
                  <a:solidFill>
                    <a:schemeClr val="tx1">
                      <a:lumMod val="65000"/>
                      <a:lumOff val="35000"/>
                    </a:schemeClr>
                  </a:solidFill>
                  <a:cs typeface="+mn-ea"/>
                  <a:sym typeface="+mn-lt"/>
                </a:rPr>
                <a:t>Individuals 18 years of age or older who have an Android smartphone with </a:t>
              </a:r>
              <a:r>
                <a:rPr lang="en-US" altLang="zh-CN" sz="1400" dirty="0" err="1">
                  <a:solidFill>
                    <a:schemeClr val="tx1">
                      <a:lumMod val="65000"/>
                      <a:lumOff val="35000"/>
                    </a:schemeClr>
                  </a:solidFill>
                  <a:cs typeface="+mn-ea"/>
                  <a:sym typeface="+mn-lt"/>
                </a:rPr>
                <a:t>WiFi</a:t>
              </a:r>
              <a:r>
                <a:rPr lang="en-US" altLang="zh-CN" sz="1400" dirty="0">
                  <a:solidFill>
                    <a:schemeClr val="tx1">
                      <a:lumMod val="65000"/>
                      <a:lumOff val="35000"/>
                    </a:schemeClr>
                  </a:solidFill>
                  <a:cs typeface="+mn-ea"/>
                  <a:sym typeface="+mn-lt"/>
                </a:rPr>
                <a:t> access (no mental illness, no walking impairment, no alcohol abuse)</a:t>
              </a:r>
              <a:endParaRPr lang="en-US" sz="1400" dirty="0">
                <a:solidFill>
                  <a:schemeClr val="tx1">
                    <a:lumMod val="65000"/>
                    <a:lumOff val="35000"/>
                  </a:schemeClr>
                </a:solidFill>
                <a:cs typeface="+mn-ea"/>
                <a:sym typeface="+mn-lt"/>
              </a:endParaRPr>
            </a:p>
          </p:txBody>
        </p:sp>
      </p:grpSp>
      <p:grpSp>
        <p:nvGrpSpPr>
          <p:cNvPr id="2" name="组合 1">
            <a:extLst>
              <a:ext uri="{FF2B5EF4-FFF2-40B4-BE49-F238E27FC236}">
                <a16:creationId xmlns:a16="http://schemas.microsoft.com/office/drawing/2014/main" id="{660B7141-7446-4D3C-9B41-7A47436CCAA9}"/>
              </a:ext>
            </a:extLst>
          </p:cNvPr>
          <p:cNvGrpSpPr/>
          <p:nvPr/>
        </p:nvGrpSpPr>
        <p:grpSpPr>
          <a:xfrm>
            <a:off x="3694829" y="1886633"/>
            <a:ext cx="1262102" cy="1262038"/>
            <a:chOff x="3875581" y="1889137"/>
            <a:chExt cx="1262102" cy="1262038"/>
          </a:xfrm>
        </p:grpSpPr>
        <p:sp>
          <p:nvSpPr>
            <p:cNvPr id="26" name="Freeform 109"/>
            <p:cNvSpPr/>
            <p:nvPr/>
          </p:nvSpPr>
          <p:spPr>
            <a:xfrm>
              <a:off x="3875581" y="1889137"/>
              <a:ext cx="1262102" cy="1262038"/>
            </a:xfrm>
            <a:custGeom>
              <a:avLst/>
              <a:gdLst>
                <a:gd name="connsiteX0" fmla="*/ 0 w 661361"/>
                <a:gd name="connsiteY0" fmla="*/ 330681 h 661361"/>
                <a:gd name="connsiteX1" fmla="*/ 96855 w 661361"/>
                <a:gd name="connsiteY1" fmla="*/ 96854 h 661361"/>
                <a:gd name="connsiteX2" fmla="*/ 330682 w 661361"/>
                <a:gd name="connsiteY2" fmla="*/ 0 h 661361"/>
                <a:gd name="connsiteX3" fmla="*/ 564509 w 661361"/>
                <a:gd name="connsiteY3" fmla="*/ 96855 h 661361"/>
                <a:gd name="connsiteX4" fmla="*/ 661363 w 661361"/>
                <a:gd name="connsiteY4" fmla="*/ 330682 h 661361"/>
                <a:gd name="connsiteX5" fmla="*/ 564509 w 661361"/>
                <a:gd name="connsiteY5" fmla="*/ 564509 h 661361"/>
                <a:gd name="connsiteX6" fmla="*/ 330682 w 661361"/>
                <a:gd name="connsiteY6" fmla="*/ 661363 h 661361"/>
                <a:gd name="connsiteX7" fmla="*/ 96855 w 661361"/>
                <a:gd name="connsiteY7" fmla="*/ 564509 h 661361"/>
                <a:gd name="connsiteX8" fmla="*/ 1 w 661361"/>
                <a:gd name="connsiteY8" fmla="*/ 330682 h 661361"/>
                <a:gd name="connsiteX9" fmla="*/ 0 w 661361"/>
                <a:gd name="connsiteY9" fmla="*/ 330681 h 661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1361" h="661361">
                  <a:moveTo>
                    <a:pt x="0" y="330681"/>
                  </a:moveTo>
                  <a:cubicBezTo>
                    <a:pt x="0" y="242979"/>
                    <a:pt x="34840" y="158869"/>
                    <a:pt x="96855" y="96854"/>
                  </a:cubicBezTo>
                  <a:cubicBezTo>
                    <a:pt x="158870" y="34839"/>
                    <a:pt x="242980" y="0"/>
                    <a:pt x="330682" y="0"/>
                  </a:cubicBezTo>
                  <a:cubicBezTo>
                    <a:pt x="418384" y="0"/>
                    <a:pt x="502494" y="34840"/>
                    <a:pt x="564509" y="96855"/>
                  </a:cubicBezTo>
                  <a:cubicBezTo>
                    <a:pt x="626524" y="158870"/>
                    <a:pt x="661363" y="242980"/>
                    <a:pt x="661363" y="330682"/>
                  </a:cubicBezTo>
                  <a:cubicBezTo>
                    <a:pt x="661363" y="418384"/>
                    <a:pt x="626523" y="502494"/>
                    <a:pt x="564509" y="564509"/>
                  </a:cubicBezTo>
                  <a:cubicBezTo>
                    <a:pt x="502494" y="626524"/>
                    <a:pt x="418384" y="661363"/>
                    <a:pt x="330682" y="661363"/>
                  </a:cubicBezTo>
                  <a:cubicBezTo>
                    <a:pt x="242980" y="661363"/>
                    <a:pt x="158870" y="626523"/>
                    <a:pt x="96855" y="564509"/>
                  </a:cubicBezTo>
                  <a:cubicBezTo>
                    <a:pt x="34840" y="502494"/>
                    <a:pt x="1" y="418384"/>
                    <a:pt x="1" y="330682"/>
                  </a:cubicBezTo>
                  <a:lnTo>
                    <a:pt x="0" y="330681"/>
                  </a:lnTo>
                  <a:close/>
                </a:path>
              </a:pathLst>
            </a:custGeom>
            <a:solidFill>
              <a:schemeClr val="tx1">
                <a:lumMod val="75000"/>
                <a:lumOff val="2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4234" tIns="104234" rIns="104234" bIns="104234" numCol="1" spcCol="1693" anchor="ctr" anchorCtr="0">
              <a:noAutofit/>
            </a:bodyPr>
            <a:lstStyle/>
            <a:p>
              <a:pPr algn="ctr" defTabSz="653350">
                <a:lnSpc>
                  <a:spcPct val="90000"/>
                </a:lnSpc>
                <a:spcBef>
                  <a:spcPct val="0"/>
                </a:spcBef>
                <a:spcAft>
                  <a:spcPct val="35000"/>
                </a:spcAft>
              </a:pPr>
              <a:endParaRPr lang="en-US" sz="3528" dirty="0">
                <a:cs typeface="+mn-ea"/>
                <a:sym typeface="+mn-lt"/>
              </a:endParaRPr>
            </a:p>
          </p:txBody>
        </p:sp>
        <p:grpSp>
          <p:nvGrpSpPr>
            <p:cNvPr id="33" name="组合 32"/>
            <p:cNvGrpSpPr/>
            <p:nvPr/>
          </p:nvGrpSpPr>
          <p:grpSpPr>
            <a:xfrm>
              <a:off x="4300173" y="2332672"/>
              <a:ext cx="400777" cy="374967"/>
              <a:chOff x="6661150" y="233363"/>
              <a:chExt cx="320675" cy="300038"/>
            </a:xfrm>
            <a:solidFill>
              <a:schemeClr val="bg1"/>
            </a:solidFill>
          </p:grpSpPr>
          <p:sp>
            <p:nvSpPr>
              <p:cNvPr id="34" name="Freeform 153"/>
              <p:cNvSpPr>
                <a:spLocks/>
              </p:cNvSpPr>
              <p:nvPr/>
            </p:nvSpPr>
            <p:spPr bwMode="auto">
              <a:xfrm>
                <a:off x="6677025" y="315913"/>
                <a:ext cx="79375" cy="187325"/>
              </a:xfrm>
              <a:custGeom>
                <a:avLst/>
                <a:gdLst>
                  <a:gd name="T0" fmla="*/ 34 w 34"/>
                  <a:gd name="T1" fmla="*/ 81 h 81"/>
                  <a:gd name="T2" fmla="*/ 34 w 34"/>
                  <a:gd name="T3" fmla="*/ 8 h 81"/>
                  <a:gd name="T4" fmla="*/ 26 w 34"/>
                  <a:gd name="T5" fmla="*/ 0 h 81"/>
                  <a:gd name="T6" fmla="*/ 9 w 34"/>
                  <a:gd name="T7" fmla="*/ 0 h 81"/>
                  <a:gd name="T8" fmla="*/ 0 w 34"/>
                  <a:gd name="T9" fmla="*/ 8 h 81"/>
                  <a:gd name="T10" fmla="*/ 0 w 34"/>
                  <a:gd name="T11" fmla="*/ 81 h 81"/>
                  <a:gd name="T12" fmla="*/ 34 w 34"/>
                  <a:gd name="T13" fmla="*/ 81 h 81"/>
                </a:gdLst>
                <a:ahLst/>
                <a:cxnLst>
                  <a:cxn ang="0">
                    <a:pos x="T0" y="T1"/>
                  </a:cxn>
                  <a:cxn ang="0">
                    <a:pos x="T2" y="T3"/>
                  </a:cxn>
                  <a:cxn ang="0">
                    <a:pos x="T4" y="T5"/>
                  </a:cxn>
                  <a:cxn ang="0">
                    <a:pos x="T6" y="T7"/>
                  </a:cxn>
                  <a:cxn ang="0">
                    <a:pos x="T8" y="T9"/>
                  </a:cxn>
                  <a:cxn ang="0">
                    <a:pos x="T10" y="T11"/>
                  </a:cxn>
                  <a:cxn ang="0">
                    <a:pos x="T12" y="T13"/>
                  </a:cxn>
                </a:cxnLst>
                <a:rect l="0" t="0" r="r" b="b"/>
                <a:pathLst>
                  <a:path w="34" h="81">
                    <a:moveTo>
                      <a:pt x="34" y="81"/>
                    </a:moveTo>
                    <a:cubicBezTo>
                      <a:pt x="34" y="8"/>
                      <a:pt x="34" y="8"/>
                      <a:pt x="34" y="8"/>
                    </a:cubicBezTo>
                    <a:cubicBezTo>
                      <a:pt x="34" y="4"/>
                      <a:pt x="30" y="0"/>
                      <a:pt x="26" y="0"/>
                    </a:cubicBezTo>
                    <a:cubicBezTo>
                      <a:pt x="9" y="0"/>
                      <a:pt x="9" y="0"/>
                      <a:pt x="9" y="0"/>
                    </a:cubicBezTo>
                    <a:cubicBezTo>
                      <a:pt x="4" y="0"/>
                      <a:pt x="0" y="4"/>
                      <a:pt x="0" y="8"/>
                    </a:cubicBezTo>
                    <a:cubicBezTo>
                      <a:pt x="0" y="81"/>
                      <a:pt x="0" y="81"/>
                      <a:pt x="0" y="81"/>
                    </a:cubicBezTo>
                    <a:lnTo>
                      <a:pt x="34" y="8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04" tIns="33602" rIns="67204" bIns="33602" numCol="1" anchor="t" anchorCtr="0" compatLnSpc="1">
                <a:prstTxWarp prst="textNoShape">
                  <a:avLst/>
                </a:prstTxWarp>
              </a:bodyPr>
              <a:lstStyle/>
              <a:p>
                <a:endParaRPr lang="en-US" sz="975">
                  <a:cs typeface="+mn-ea"/>
                  <a:sym typeface="+mn-lt"/>
                </a:endParaRPr>
              </a:p>
            </p:txBody>
          </p:sp>
          <p:sp>
            <p:nvSpPr>
              <p:cNvPr id="35" name="Freeform 154"/>
              <p:cNvSpPr>
                <a:spLocks/>
              </p:cNvSpPr>
              <p:nvPr/>
            </p:nvSpPr>
            <p:spPr bwMode="auto">
              <a:xfrm>
                <a:off x="6783388" y="233363"/>
                <a:ext cx="77788" cy="269875"/>
              </a:xfrm>
              <a:custGeom>
                <a:avLst/>
                <a:gdLst>
                  <a:gd name="T0" fmla="*/ 34 w 34"/>
                  <a:gd name="T1" fmla="*/ 117 h 117"/>
                  <a:gd name="T2" fmla="*/ 34 w 34"/>
                  <a:gd name="T3" fmla="*/ 8 h 117"/>
                  <a:gd name="T4" fmla="*/ 25 w 34"/>
                  <a:gd name="T5" fmla="*/ 0 h 117"/>
                  <a:gd name="T6" fmla="*/ 8 w 34"/>
                  <a:gd name="T7" fmla="*/ 0 h 117"/>
                  <a:gd name="T8" fmla="*/ 0 w 34"/>
                  <a:gd name="T9" fmla="*/ 8 h 117"/>
                  <a:gd name="T10" fmla="*/ 0 w 34"/>
                  <a:gd name="T11" fmla="*/ 117 h 117"/>
                  <a:gd name="T12" fmla="*/ 34 w 34"/>
                  <a:gd name="T13" fmla="*/ 117 h 117"/>
                </a:gdLst>
                <a:ahLst/>
                <a:cxnLst>
                  <a:cxn ang="0">
                    <a:pos x="T0" y="T1"/>
                  </a:cxn>
                  <a:cxn ang="0">
                    <a:pos x="T2" y="T3"/>
                  </a:cxn>
                  <a:cxn ang="0">
                    <a:pos x="T4" y="T5"/>
                  </a:cxn>
                  <a:cxn ang="0">
                    <a:pos x="T6" y="T7"/>
                  </a:cxn>
                  <a:cxn ang="0">
                    <a:pos x="T8" y="T9"/>
                  </a:cxn>
                  <a:cxn ang="0">
                    <a:pos x="T10" y="T11"/>
                  </a:cxn>
                  <a:cxn ang="0">
                    <a:pos x="T12" y="T13"/>
                  </a:cxn>
                </a:cxnLst>
                <a:rect l="0" t="0" r="r" b="b"/>
                <a:pathLst>
                  <a:path w="34" h="117">
                    <a:moveTo>
                      <a:pt x="34" y="117"/>
                    </a:moveTo>
                    <a:cubicBezTo>
                      <a:pt x="34" y="8"/>
                      <a:pt x="34" y="8"/>
                      <a:pt x="34" y="8"/>
                    </a:cubicBezTo>
                    <a:cubicBezTo>
                      <a:pt x="34" y="4"/>
                      <a:pt x="30" y="0"/>
                      <a:pt x="25" y="0"/>
                    </a:cubicBezTo>
                    <a:cubicBezTo>
                      <a:pt x="8" y="0"/>
                      <a:pt x="8" y="0"/>
                      <a:pt x="8" y="0"/>
                    </a:cubicBezTo>
                    <a:cubicBezTo>
                      <a:pt x="3" y="0"/>
                      <a:pt x="0" y="4"/>
                      <a:pt x="0" y="8"/>
                    </a:cubicBezTo>
                    <a:cubicBezTo>
                      <a:pt x="0" y="117"/>
                      <a:pt x="0" y="117"/>
                      <a:pt x="0" y="117"/>
                    </a:cubicBezTo>
                    <a:lnTo>
                      <a:pt x="34" y="1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04" tIns="33602" rIns="67204" bIns="33602" numCol="1" anchor="t" anchorCtr="0" compatLnSpc="1">
                <a:prstTxWarp prst="textNoShape">
                  <a:avLst/>
                </a:prstTxWarp>
              </a:bodyPr>
              <a:lstStyle/>
              <a:p>
                <a:endParaRPr lang="en-US" sz="975">
                  <a:cs typeface="+mn-ea"/>
                  <a:sym typeface="+mn-lt"/>
                </a:endParaRPr>
              </a:p>
            </p:txBody>
          </p:sp>
          <p:sp>
            <p:nvSpPr>
              <p:cNvPr id="36" name="Freeform 155"/>
              <p:cNvSpPr>
                <a:spLocks/>
              </p:cNvSpPr>
              <p:nvPr/>
            </p:nvSpPr>
            <p:spPr bwMode="auto">
              <a:xfrm>
                <a:off x="6886575" y="358776"/>
                <a:ext cx="79375" cy="144463"/>
              </a:xfrm>
              <a:custGeom>
                <a:avLst/>
                <a:gdLst>
                  <a:gd name="T0" fmla="*/ 34 w 34"/>
                  <a:gd name="T1" fmla="*/ 63 h 63"/>
                  <a:gd name="T2" fmla="*/ 34 w 34"/>
                  <a:gd name="T3" fmla="*/ 8 h 63"/>
                  <a:gd name="T4" fmla="*/ 25 w 34"/>
                  <a:gd name="T5" fmla="*/ 0 h 63"/>
                  <a:gd name="T6" fmla="*/ 8 w 34"/>
                  <a:gd name="T7" fmla="*/ 0 h 63"/>
                  <a:gd name="T8" fmla="*/ 0 w 34"/>
                  <a:gd name="T9" fmla="*/ 8 h 63"/>
                  <a:gd name="T10" fmla="*/ 0 w 34"/>
                  <a:gd name="T11" fmla="*/ 63 h 63"/>
                  <a:gd name="T12" fmla="*/ 34 w 34"/>
                  <a:gd name="T13" fmla="*/ 63 h 63"/>
                </a:gdLst>
                <a:ahLst/>
                <a:cxnLst>
                  <a:cxn ang="0">
                    <a:pos x="T0" y="T1"/>
                  </a:cxn>
                  <a:cxn ang="0">
                    <a:pos x="T2" y="T3"/>
                  </a:cxn>
                  <a:cxn ang="0">
                    <a:pos x="T4" y="T5"/>
                  </a:cxn>
                  <a:cxn ang="0">
                    <a:pos x="T6" y="T7"/>
                  </a:cxn>
                  <a:cxn ang="0">
                    <a:pos x="T8" y="T9"/>
                  </a:cxn>
                  <a:cxn ang="0">
                    <a:pos x="T10" y="T11"/>
                  </a:cxn>
                  <a:cxn ang="0">
                    <a:pos x="T12" y="T13"/>
                  </a:cxn>
                </a:cxnLst>
                <a:rect l="0" t="0" r="r" b="b"/>
                <a:pathLst>
                  <a:path w="34" h="63">
                    <a:moveTo>
                      <a:pt x="34" y="63"/>
                    </a:moveTo>
                    <a:cubicBezTo>
                      <a:pt x="34" y="8"/>
                      <a:pt x="34" y="8"/>
                      <a:pt x="34" y="8"/>
                    </a:cubicBezTo>
                    <a:cubicBezTo>
                      <a:pt x="34" y="4"/>
                      <a:pt x="30" y="0"/>
                      <a:pt x="25" y="0"/>
                    </a:cubicBezTo>
                    <a:cubicBezTo>
                      <a:pt x="8" y="0"/>
                      <a:pt x="8" y="0"/>
                      <a:pt x="8" y="0"/>
                    </a:cubicBezTo>
                    <a:cubicBezTo>
                      <a:pt x="4" y="0"/>
                      <a:pt x="0" y="4"/>
                      <a:pt x="0" y="8"/>
                    </a:cubicBezTo>
                    <a:cubicBezTo>
                      <a:pt x="0" y="63"/>
                      <a:pt x="0" y="63"/>
                      <a:pt x="0" y="63"/>
                    </a:cubicBezTo>
                    <a:lnTo>
                      <a:pt x="34" y="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04" tIns="33602" rIns="67204" bIns="33602" numCol="1" anchor="t" anchorCtr="0" compatLnSpc="1">
                <a:prstTxWarp prst="textNoShape">
                  <a:avLst/>
                </a:prstTxWarp>
              </a:bodyPr>
              <a:lstStyle/>
              <a:p>
                <a:endParaRPr lang="en-US" sz="975">
                  <a:cs typeface="+mn-ea"/>
                  <a:sym typeface="+mn-lt"/>
                </a:endParaRPr>
              </a:p>
            </p:txBody>
          </p:sp>
          <p:sp>
            <p:nvSpPr>
              <p:cNvPr id="37" name="Rectangle 156"/>
              <p:cNvSpPr>
                <a:spLocks noChangeArrowheads="1"/>
              </p:cNvSpPr>
              <p:nvPr/>
            </p:nvSpPr>
            <p:spPr bwMode="auto">
              <a:xfrm>
                <a:off x="6661150" y="512763"/>
                <a:ext cx="320675" cy="206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04" tIns="33602" rIns="67204" bIns="33602" numCol="1" anchor="t" anchorCtr="0" compatLnSpc="1">
                <a:prstTxWarp prst="textNoShape">
                  <a:avLst/>
                </a:prstTxWarp>
              </a:bodyPr>
              <a:lstStyle/>
              <a:p>
                <a:endParaRPr lang="en-US" sz="975">
                  <a:cs typeface="+mn-ea"/>
                  <a:sym typeface="+mn-lt"/>
                </a:endParaRPr>
              </a:p>
            </p:txBody>
          </p:sp>
        </p:grpSp>
      </p:grpSp>
      <p:pic>
        <p:nvPicPr>
          <p:cNvPr id="38" name="图片 3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9459551">
            <a:off x="294107" y="130090"/>
            <a:ext cx="363036" cy="507865"/>
          </a:xfrm>
          <a:prstGeom prst="rect">
            <a:avLst/>
          </a:prstGeom>
        </p:spPr>
      </p:pic>
      <p:sp>
        <p:nvSpPr>
          <p:cNvPr id="39" name="Rectangle 36"/>
          <p:cNvSpPr/>
          <p:nvPr/>
        </p:nvSpPr>
        <p:spPr>
          <a:xfrm>
            <a:off x="396106" y="287908"/>
            <a:ext cx="1944216" cy="345049"/>
          </a:xfrm>
          <a:prstGeom prst="rect">
            <a:avLst/>
          </a:prstGeom>
          <a:noFill/>
        </p:spPr>
        <p:txBody>
          <a:bodyPr wrap="square" lIns="67391" tIns="33696" rIns="67391" bIns="33696">
            <a:spAutoFit/>
          </a:bodyPr>
          <a:lstStyle/>
          <a:p>
            <a:pPr algn="ctr">
              <a:defRPr/>
            </a:pPr>
            <a:r>
              <a:rPr lang="en-US" altLang="zh-CN" sz="1800" kern="0" dirty="0">
                <a:solidFill>
                  <a:srgbClr val="3B3837"/>
                </a:solidFill>
                <a:cs typeface="+mn-ea"/>
                <a:sym typeface="+mn-lt"/>
              </a:rPr>
              <a:t>Data</a:t>
            </a:r>
            <a:endParaRPr lang="zh-CN" altLang="en-US" sz="1800" kern="0" dirty="0">
              <a:solidFill>
                <a:srgbClr val="3B3837"/>
              </a:solidFill>
              <a:cs typeface="+mn-ea"/>
              <a:sym typeface="+mn-lt"/>
            </a:endParaRPr>
          </a:p>
        </p:txBody>
      </p:sp>
      <p:grpSp>
        <p:nvGrpSpPr>
          <p:cNvPr id="50" name="Group 72">
            <a:extLst>
              <a:ext uri="{FF2B5EF4-FFF2-40B4-BE49-F238E27FC236}">
                <a16:creationId xmlns:a16="http://schemas.microsoft.com/office/drawing/2014/main" id="{B1697735-50D6-7647-B7CF-725C032A8147}"/>
              </a:ext>
            </a:extLst>
          </p:cNvPr>
          <p:cNvGrpSpPr/>
          <p:nvPr/>
        </p:nvGrpSpPr>
        <p:grpSpPr>
          <a:xfrm>
            <a:off x="5154227" y="1039888"/>
            <a:ext cx="3718878" cy="3471823"/>
            <a:chOff x="5208748" y="1686903"/>
            <a:chExt cx="2276738" cy="3542901"/>
          </a:xfrm>
        </p:grpSpPr>
        <p:sp>
          <p:nvSpPr>
            <p:cNvPr id="51" name="Text Placeholder 3">
              <a:extLst>
                <a:ext uri="{FF2B5EF4-FFF2-40B4-BE49-F238E27FC236}">
                  <a16:creationId xmlns:a16="http://schemas.microsoft.com/office/drawing/2014/main" id="{782503DD-019F-9C44-A14A-A064302297C6}"/>
                </a:ext>
              </a:extLst>
            </p:cNvPr>
            <p:cNvSpPr txBox="1">
              <a:spLocks/>
            </p:cNvSpPr>
            <p:nvPr/>
          </p:nvSpPr>
          <p:spPr>
            <a:xfrm>
              <a:off x="5208748" y="1686903"/>
              <a:ext cx="1269901" cy="314078"/>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171450" indent="-171450" algn="l" defTabSz="896022">
                <a:spcBef>
                  <a:spcPct val="20000"/>
                </a:spcBef>
                <a:buFont typeface="Wingdings" pitchFamily="2" charset="2"/>
                <a:buChar char="Ø"/>
                <a:defRPr/>
              </a:pPr>
              <a:r>
                <a:rPr lang="en-US" altLang="zh-CN" sz="2000" b="1" dirty="0">
                  <a:solidFill>
                    <a:schemeClr val="tx1">
                      <a:lumMod val="65000"/>
                      <a:lumOff val="35000"/>
                    </a:schemeClr>
                  </a:solidFill>
                  <a:cs typeface="+mn-ea"/>
                  <a:sym typeface="+mn-lt"/>
                </a:rPr>
                <a:t>Demographics</a:t>
              </a:r>
              <a:endParaRPr lang="en-US" sz="1100" b="1" dirty="0">
                <a:solidFill>
                  <a:schemeClr val="tx1">
                    <a:lumMod val="65000"/>
                    <a:lumOff val="35000"/>
                  </a:schemeClr>
                </a:solidFill>
                <a:cs typeface="+mn-ea"/>
                <a:sym typeface="+mn-lt"/>
              </a:endParaRPr>
            </a:p>
          </p:txBody>
        </p:sp>
        <p:sp>
          <p:nvSpPr>
            <p:cNvPr id="52" name="Text Placeholder 3">
              <a:extLst>
                <a:ext uri="{FF2B5EF4-FFF2-40B4-BE49-F238E27FC236}">
                  <a16:creationId xmlns:a16="http://schemas.microsoft.com/office/drawing/2014/main" id="{CB0F70D7-23E4-CE49-8FF5-77379CE3488C}"/>
                </a:ext>
              </a:extLst>
            </p:cNvPr>
            <p:cNvSpPr txBox="1">
              <a:spLocks/>
            </p:cNvSpPr>
            <p:nvPr/>
          </p:nvSpPr>
          <p:spPr>
            <a:xfrm>
              <a:off x="5245885" y="2168725"/>
              <a:ext cx="2239601" cy="3061079"/>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896022">
                <a:lnSpc>
                  <a:spcPct val="150000"/>
                </a:lnSpc>
                <a:spcBef>
                  <a:spcPct val="20000"/>
                </a:spcBef>
                <a:defRPr/>
              </a:pPr>
              <a:r>
                <a:rPr lang="en-US" altLang="zh-CN" sz="1400" dirty="0">
                  <a:solidFill>
                    <a:schemeClr val="tx1">
                      <a:lumMod val="65000"/>
                      <a:lumOff val="35000"/>
                    </a:schemeClr>
                  </a:solidFill>
                  <a:cs typeface="+mn-ea"/>
                  <a:sym typeface="+mn-lt"/>
                </a:rPr>
                <a:t>152 male, 33 female, 4 unspecified</a:t>
              </a:r>
            </a:p>
            <a:p>
              <a:pPr algn="l" defTabSz="896022">
                <a:lnSpc>
                  <a:spcPct val="150000"/>
                </a:lnSpc>
                <a:spcBef>
                  <a:spcPct val="20000"/>
                </a:spcBef>
                <a:defRPr/>
              </a:pPr>
              <a:r>
                <a:rPr lang="en-US" altLang="zh-CN" sz="1400" dirty="0">
                  <a:solidFill>
                    <a:schemeClr val="tx1">
                      <a:lumMod val="65000"/>
                      <a:lumOff val="35000"/>
                    </a:schemeClr>
                  </a:solidFill>
                  <a:cs typeface="+mn-ea"/>
                  <a:sym typeface="+mn-lt"/>
                </a:rPr>
                <a:t>152 white, 23 black, 6 Asian, 5 Indian, 3 unspecified race</a:t>
              </a:r>
            </a:p>
            <a:p>
              <a:pPr algn="l" defTabSz="896022">
                <a:lnSpc>
                  <a:spcPct val="150000"/>
                </a:lnSpc>
                <a:spcBef>
                  <a:spcPct val="20000"/>
                </a:spcBef>
                <a:defRPr/>
              </a:pPr>
              <a:r>
                <a:rPr lang="en-US" altLang="zh-CN" sz="1400" dirty="0">
                  <a:solidFill>
                    <a:schemeClr val="tx1">
                      <a:lumMod val="65000"/>
                      <a:lumOff val="35000"/>
                    </a:schemeClr>
                  </a:solidFill>
                  <a:cs typeface="+mn-ea"/>
                  <a:sym typeface="+mn-lt"/>
                </a:rPr>
                <a:t>119 employed, 36 unemployed, 16 disabled, 4 retired, 14 unspecified occupational status</a:t>
              </a:r>
            </a:p>
            <a:p>
              <a:pPr algn="l" defTabSz="896022">
                <a:lnSpc>
                  <a:spcPct val="150000"/>
                </a:lnSpc>
                <a:spcBef>
                  <a:spcPct val="20000"/>
                </a:spcBef>
                <a:defRPr/>
              </a:pPr>
              <a:r>
                <a:rPr lang="en-US" altLang="zh-CN" sz="1400" dirty="0">
                  <a:solidFill>
                    <a:schemeClr val="tx1">
                      <a:lumMod val="65000"/>
                      <a:lumOff val="35000"/>
                    </a:schemeClr>
                  </a:solidFill>
                  <a:cs typeface="+mn-ea"/>
                  <a:sym typeface="+mn-lt"/>
                </a:rPr>
                <a:t>164 living in metropolitan areas, 24 non-metropolitan areas, from 37 different states</a:t>
              </a:r>
              <a:endParaRPr lang="en-US" sz="1400" dirty="0">
                <a:solidFill>
                  <a:schemeClr val="tx1">
                    <a:lumMod val="65000"/>
                    <a:lumOff val="35000"/>
                  </a:schemeClr>
                </a:solidFill>
                <a:cs typeface="+mn-ea"/>
                <a:sym typeface="+mn-lt"/>
              </a:endParaRPr>
            </a:p>
          </p:txBody>
        </p:sp>
      </p:grpSp>
    </p:spTree>
    <p:extLst>
      <p:ext uri="{BB962C8B-B14F-4D97-AF65-F5344CB8AC3E}">
        <p14:creationId xmlns:p14="http://schemas.microsoft.com/office/powerpoint/2010/main" val="171084446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ok8"/>
  <p:tag name="ISPRING_SCORM_RATE_SLIDES" val="0"/>
  <p:tag name="ISPRING_SCORM_RATE_QUIZZES" val="0"/>
  <p:tag name="ISPRING_SCORM_PASSING_SCORE" val="0.000000"/>
  <p:tag name="ISPRING_ULTRA_SCORM_COURSE_ID" val="ED86F270-A48B-4946-950F-F83453B226CA"/>
  <p:tag name="ISPRING_SCORM_ENDPOINT" val="&lt;endpoint&gt;&lt;enable&gt;0&lt;/enable&gt;&lt;lrs&gt;http://&lt;/lrs&gt;&lt;auth&gt;0&lt;/auth&gt;&lt;login&gt;&lt;/login&gt;&lt;password&gt;&lt;/password&gt;&lt;key&gt;&lt;/key&gt;&lt;name&gt;&lt;/name&gt;&lt;email&gt;&lt;/email&gt;&lt;/endpoint&gt;&#10;"/>
  <p:tag name="ISPRINGONLINEFOLDERID" val="0"/>
  <p:tag name="ISPRINGONLINEFOLDERPATH" val="内容列表"/>
  <p:tag name="ISPRINGCLOUDFOLDERID" val="0"/>
  <p:tag name="ISPRINGCLOUDFOLDERPATH" val="资源库"/>
  <p:tag name="ISPRING_OUTPUT_FOLDER" val="G:\第七批已完成作品\150195"/>
  <p:tag name="ISPRING_FIRST_PUBLISH" val="1"/>
</p:tagLst>
</file>

<file path=ppt/tags/tag10.xml><?xml version="1.0" encoding="utf-8"?>
<p:tagLst xmlns:a="http://schemas.openxmlformats.org/drawingml/2006/main" xmlns:r="http://schemas.openxmlformats.org/officeDocument/2006/relationships" xmlns:p="http://schemas.openxmlformats.org/presentationml/2006/main">
  <p:tag name="MH" val="20151121191650"/>
  <p:tag name="MH_LIBRARY" val="GRAPHIC"/>
  <p:tag name="MH_TYPE" val="SubTitle"/>
  <p:tag name="MH_ORDER" val="4"/>
</p:tagLst>
</file>

<file path=ppt/tags/tag11.xml><?xml version="1.0" encoding="utf-8"?>
<p:tagLst xmlns:a="http://schemas.openxmlformats.org/drawingml/2006/main" xmlns:r="http://schemas.openxmlformats.org/officeDocument/2006/relationships" xmlns:p="http://schemas.openxmlformats.org/presentationml/2006/main">
  <p:tag name="MH" val="20151121191650"/>
  <p:tag name="MH_LIBRARY" val="GRAPHIC"/>
  <p:tag name="MH_TYPE" val="SubTitle"/>
  <p:tag name="MH_ORDER" val="4"/>
</p:tagLst>
</file>

<file path=ppt/tags/tag12.xml><?xml version="1.0" encoding="utf-8"?>
<p:tagLst xmlns:a="http://schemas.openxmlformats.org/drawingml/2006/main" xmlns:r="http://schemas.openxmlformats.org/officeDocument/2006/relationships" xmlns:p="http://schemas.openxmlformats.org/presentationml/2006/main">
  <p:tag name="MH" val="20151121191650"/>
  <p:tag name="MH_LIBRARY" val="GRAPHIC"/>
  <p:tag name="MH_TYPE" val="SubTitle"/>
  <p:tag name="MH_ORDER" val="4"/>
</p:tagLst>
</file>

<file path=ppt/tags/tag13.xml><?xml version="1.0" encoding="utf-8"?>
<p:tagLst xmlns:a="http://schemas.openxmlformats.org/drawingml/2006/main" xmlns:r="http://schemas.openxmlformats.org/officeDocument/2006/relationships" xmlns:p="http://schemas.openxmlformats.org/presentationml/2006/main">
  <p:tag name="TIMING" val="|0.7|1.9"/>
</p:tagLst>
</file>

<file path=ppt/tags/tag14.xml><?xml version="1.0" encoding="utf-8"?>
<p:tagLst xmlns:a="http://schemas.openxmlformats.org/drawingml/2006/main" xmlns:r="http://schemas.openxmlformats.org/officeDocument/2006/relationships" xmlns:p="http://schemas.openxmlformats.org/presentationml/2006/main">
  <p:tag name="TIMING" val="|1.1|0.8|1.3|0.6|0.5|0.6|1.3|0.5|0.5|0.6|1.3"/>
</p:tagLst>
</file>

<file path=ppt/tags/tag2.xml><?xml version="1.0" encoding="utf-8"?>
<p:tagLst xmlns:a="http://schemas.openxmlformats.org/drawingml/2006/main" xmlns:r="http://schemas.openxmlformats.org/officeDocument/2006/relationships" xmlns:p="http://schemas.openxmlformats.org/presentationml/2006/main">
  <p:tag name="TIMING" val="|0.5|0.8|3|0.6"/>
</p:tagLst>
</file>

<file path=ppt/tags/tag3.xml><?xml version="1.0" encoding="utf-8"?>
<p:tagLst xmlns:a="http://schemas.openxmlformats.org/drawingml/2006/main" xmlns:r="http://schemas.openxmlformats.org/officeDocument/2006/relationships" xmlns:p="http://schemas.openxmlformats.org/presentationml/2006/main">
  <p:tag name="TIMING" val="|0.5|0.8|3|0.6"/>
</p:tagLst>
</file>

<file path=ppt/tags/tag4.xml><?xml version="1.0" encoding="utf-8"?>
<p:tagLst xmlns:a="http://schemas.openxmlformats.org/drawingml/2006/main" xmlns:r="http://schemas.openxmlformats.org/officeDocument/2006/relationships" xmlns:p="http://schemas.openxmlformats.org/presentationml/2006/main">
  <p:tag name="MH" val="20151121192522"/>
  <p:tag name="MH_LIBRARY" val="GRAPHIC"/>
  <p:tag name="MH_TYPE" val="Other"/>
  <p:tag name="MH_ORDER" val="1"/>
</p:tagLst>
</file>

<file path=ppt/tags/tag5.xml><?xml version="1.0" encoding="utf-8"?>
<p:tagLst xmlns:a="http://schemas.openxmlformats.org/drawingml/2006/main" xmlns:r="http://schemas.openxmlformats.org/officeDocument/2006/relationships" xmlns:p="http://schemas.openxmlformats.org/presentationml/2006/main">
  <p:tag name="MH" val="20151121192522"/>
  <p:tag name="MH_LIBRARY" val="GRAPHIC"/>
  <p:tag name="MH_TYPE" val="Other"/>
  <p:tag name="MH_ORDER" val="2"/>
</p:tagLst>
</file>

<file path=ppt/tags/tag6.xml><?xml version="1.0" encoding="utf-8"?>
<p:tagLst xmlns:a="http://schemas.openxmlformats.org/drawingml/2006/main" xmlns:r="http://schemas.openxmlformats.org/officeDocument/2006/relationships" xmlns:p="http://schemas.openxmlformats.org/presentationml/2006/main">
  <p:tag name="MH" val="20151121192522"/>
  <p:tag name="MH_LIBRARY" val="GRAPHIC"/>
  <p:tag name="MH_TYPE" val="Other"/>
  <p:tag name="MH_ORDER" val="4"/>
</p:tagLst>
</file>

<file path=ppt/tags/tag7.xml><?xml version="1.0" encoding="utf-8"?>
<p:tagLst xmlns:a="http://schemas.openxmlformats.org/drawingml/2006/main" xmlns:r="http://schemas.openxmlformats.org/officeDocument/2006/relationships" xmlns:p="http://schemas.openxmlformats.org/presentationml/2006/main">
  <p:tag name="MH" val="20151121192522"/>
  <p:tag name="MH_LIBRARY" val="GRAPHIC"/>
  <p:tag name="MH_TYPE" val="Other"/>
  <p:tag name="MH_ORDER" val="5"/>
</p:tagLst>
</file>

<file path=ppt/tags/tag8.xml><?xml version="1.0" encoding="utf-8"?>
<p:tagLst xmlns:a="http://schemas.openxmlformats.org/drawingml/2006/main" xmlns:r="http://schemas.openxmlformats.org/officeDocument/2006/relationships" xmlns:p="http://schemas.openxmlformats.org/presentationml/2006/main">
  <p:tag name="MH" val="20151121192522"/>
  <p:tag name="MH_LIBRARY" val="GRAPHIC"/>
  <p:tag name="MH_TYPE" val="Other"/>
  <p:tag name="MH_ORDER" val="7"/>
</p:tagLst>
</file>

<file path=ppt/tags/tag9.xml><?xml version="1.0" encoding="utf-8"?>
<p:tagLst xmlns:a="http://schemas.openxmlformats.org/drawingml/2006/main" xmlns:r="http://schemas.openxmlformats.org/officeDocument/2006/relationships" xmlns:p="http://schemas.openxmlformats.org/presentationml/2006/main">
  <p:tag name="MH" val="20151121192522"/>
  <p:tag name="MH_LIBRARY" val="GRAPHIC"/>
  <p:tag name="MH_TYPE" val="Other"/>
  <p:tag name="MH_ORDER" val="8"/>
</p:tagLst>
</file>

<file path=ppt/theme/theme1.xml><?xml version="1.0" encoding="utf-8"?>
<a:theme xmlns:a="http://schemas.openxmlformats.org/drawingml/2006/main" name="第一PPT，www.1ppt.com">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pjjadkgc">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2634</TotalTime>
  <Words>913</Words>
  <Application>Microsoft Office PowerPoint</Application>
  <PresentationFormat>自定义</PresentationFormat>
  <Paragraphs>146</Paragraphs>
  <Slides>18</Slides>
  <Notes>18</Notes>
  <HiddenSlides>0</HiddenSlides>
  <MMClips>0</MMClips>
  <ScaleCrop>false</ScaleCrop>
  <HeadingPairs>
    <vt:vector size="6" baseType="variant">
      <vt:variant>
        <vt:lpstr>已用的字体</vt:lpstr>
      </vt:variant>
      <vt:variant>
        <vt:i4>6</vt:i4>
      </vt:variant>
      <vt:variant>
        <vt:lpstr>主题</vt:lpstr>
      </vt:variant>
      <vt:variant>
        <vt:i4>2</vt:i4>
      </vt:variant>
      <vt:variant>
        <vt:lpstr>幻灯片标题</vt:lpstr>
      </vt:variant>
      <vt:variant>
        <vt:i4>18</vt:i4>
      </vt:variant>
    </vt:vector>
  </HeadingPairs>
  <TitlesOfParts>
    <vt:vector size="26" baseType="lpstr">
      <vt:lpstr>等线</vt:lpstr>
      <vt:lpstr>宋体</vt:lpstr>
      <vt:lpstr>微软雅黑</vt:lpstr>
      <vt:lpstr>Arial</vt:lpstr>
      <vt:lpstr>Calibri</vt:lpstr>
      <vt:lpstr>Wingdings</vt:lpstr>
      <vt:lpstr>第一PPT，www.1ppt.com</vt:lpstr>
      <vt:lpstr>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第一PPT</Manager>
  <Company>第一PPT，www.1ppt.com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几何体</dc:title>
  <dc:creator>第一PPT</dc:creator>
  <cp:keywords>www.1ppt.com</cp:keywords>
  <dc:description>www.1ppt.com</dc:description>
  <cp:lastModifiedBy>胡晶晶</cp:lastModifiedBy>
  <cp:revision>49</cp:revision>
  <dcterms:modified xsi:type="dcterms:W3CDTF">2021-06-06T14:46:30Z</dcterms:modified>
</cp:coreProperties>
</file>